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9"/>
  </p:normalViewPr>
  <p:slideViewPr>
    <p:cSldViewPr snapToGrid="0" showGuides="1">
      <p:cViewPr>
        <p:scale>
          <a:sx n="74" d="100"/>
          <a:sy n="74" d="100"/>
        </p:scale>
        <p:origin x="1920" y="10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5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4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1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8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0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8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3/11/23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4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3/11/23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8" r:id="rId6"/>
    <p:sldLayoutId id="2147483733" r:id="rId7"/>
    <p:sldLayoutId id="2147483734" r:id="rId8"/>
    <p:sldLayoutId id="2147483735" r:id="rId9"/>
    <p:sldLayoutId id="2147483737" r:id="rId10"/>
    <p:sldLayoutId id="214748373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E728E6-A07E-4A6C-AB92-D56E1402F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CFFADE7-AF0C-16AD-CAD5-8A5DCF49A0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4628" r="-1" b="5367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DDA032A-31E7-5072-79A4-252C129D0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fr-FR" sz="5400" dirty="0">
                <a:solidFill>
                  <a:srgbClr val="FFFFFF"/>
                </a:solidFill>
              </a:rPr>
              <a:t>Titre de l’article</a:t>
            </a:r>
          </a:p>
        </p:txBody>
      </p:sp>
      <p:grpSp>
        <p:nvGrpSpPr>
          <p:cNvPr id="14" name="Top Left">
            <a:extLst>
              <a:ext uri="{FF2B5EF4-FFF2-40B4-BE49-F238E27FC236}">
                <a16:creationId xmlns:a16="http://schemas.microsoft.com/office/drawing/2014/main" id="{18579DB9-24B0-487B-81E3-8D02AD5F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180CB2C-161F-4538-9214-24AF97B01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E25AFBE-8731-4348-B66F-FD7E38F7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6C27D8-4E47-470F-B6B5-407CE7D1D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6348964-B561-445E-A6A4-730FBA428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5D1A3FD-B031-4670-8F09-29E8E38D4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0BD3287-1860-4987-8CA5-8728EDBB6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1FEEEA6-82B5-4005-A3D5-FC2A152FDD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23216" y="3924272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8F281804-17FE-49B9-9065-1A44CD473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737BB70B-7AAF-4229-8400-5AFF12A23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9B992201-AA48-4BE7-ADC2-908B16934F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40E3649-4ED2-4501-AF92-DEC3DFF5C8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68B38FD5-4195-4693-8AB7-D01C58D21E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0635352-3FD2-43A8-832C-705F1CB917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BEAF61E-74F7-41BA-9576-39B1961501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AB31D9B5-1401-4F40-BEE6-D49291995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8EDD38F5-BC63-401D-8C72-8D41A360A9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5CE5B18-7300-438F-80EB-4F4E431C8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688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7F9ED-B35F-492E-81B0-AF1FC699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ai-je choisi cet article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8F82F1-16C6-240D-4F4F-1FD32B28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Tu peux ici mettre les raisons (3 au minimum) de pourquoi tu as choisi cet article. </a:t>
            </a:r>
          </a:p>
          <a:p>
            <a:r>
              <a:rPr lang="fr-FR" dirty="0"/>
              <a:t>…</a:t>
            </a:r>
          </a:p>
          <a:p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757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FB1AD-D45E-4194-5301-F61364F4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Illustration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CA1BA2-7575-0789-4B30-777DEAFCA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Va sur internet et trouve une photo qui correspond au sujet de ton article. Une fois la photo trouvée, tu peux effacer le texte et mettre ta photo à sa place.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Pour insérer une image, va sur internet, fais un clic droit sur l’image de ton choix. Sélectionne « copier l’image ». Ensuite, reviens sur le document et fais un clic droit. Cette fois, sélectionne :    « coller l’image »</a:t>
            </a:r>
          </a:p>
        </p:txBody>
      </p:sp>
    </p:spTree>
    <p:extLst>
      <p:ext uri="{BB962C8B-B14F-4D97-AF65-F5344CB8AC3E}">
        <p14:creationId xmlns:p14="http://schemas.microsoft.com/office/powerpoint/2010/main" val="251159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7F9ED-B35F-492E-81B0-AF1FC699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 que j’ai appris en lisant l’article ?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8F82F1-16C6-240D-4F4F-1FD32B28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Tu peux ici mettre les informations (3 au minimum) que tu as apprises en lisant cet article. </a:t>
            </a:r>
          </a:p>
          <a:p>
            <a:r>
              <a:rPr lang="fr-FR" dirty="0"/>
              <a:t>…</a:t>
            </a:r>
          </a:p>
          <a:p>
            <a:r>
              <a:rPr lang="fr-F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14107227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DarkSeedLeftStep">
      <a:dk1>
        <a:srgbClr val="000000"/>
      </a:dk1>
      <a:lt1>
        <a:srgbClr val="FFFFFF"/>
      </a:lt1>
      <a:dk2>
        <a:srgbClr val="3B3521"/>
      </a:dk2>
      <a:lt2>
        <a:srgbClr val="E8E2E8"/>
      </a:lt2>
      <a:accent1>
        <a:srgbClr val="47B54C"/>
      </a:accent1>
      <a:accent2>
        <a:srgbClr val="67B13B"/>
      </a:accent2>
      <a:accent3>
        <a:srgbClr val="94AA43"/>
      </a:accent3>
      <a:accent4>
        <a:srgbClr val="B1993B"/>
      </a:accent4>
      <a:accent5>
        <a:srgbClr val="C3794D"/>
      </a:accent5>
      <a:accent6>
        <a:srgbClr val="B13B40"/>
      </a:accent6>
      <a:hlink>
        <a:srgbClr val="AA7638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140</Words>
  <Application>Microsoft Macintosh PowerPoint</Application>
  <PresentationFormat>Grand écran</PresentationFormat>
  <Paragraphs>13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AvenirNext LT Pro Medium</vt:lpstr>
      <vt:lpstr>Posterama</vt:lpstr>
      <vt:lpstr>ExploreVTI</vt:lpstr>
      <vt:lpstr>Titre de l’article</vt:lpstr>
      <vt:lpstr>Pourquoi ai-je choisi cet article ? </vt:lpstr>
      <vt:lpstr>Illustration</vt:lpstr>
      <vt:lpstr>Ce que j’ai appris en lisant l’article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l’article</dc:title>
  <dc:creator>Julien Seynave</dc:creator>
  <cp:lastModifiedBy>Julien Seynave</cp:lastModifiedBy>
  <cp:revision>1</cp:revision>
  <dcterms:created xsi:type="dcterms:W3CDTF">2023-03-11T12:37:28Z</dcterms:created>
  <dcterms:modified xsi:type="dcterms:W3CDTF">2023-03-11T15:38:38Z</dcterms:modified>
</cp:coreProperties>
</file>