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8" r:id="rId4"/>
  </p:sldMasterIdLst>
  <p:sldIdLst>
    <p:sldId id="256" r:id="rId5"/>
    <p:sldId id="257" r:id="rId6"/>
    <p:sldId id="258" r:id="rId7"/>
    <p:sldId id="259" r:id="rId8"/>
    <p:sldId id="260" r:id="rId9"/>
    <p:sldId id="261" r:id="rId1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D5EABD-31F3-471F-A36F-6061B92A809C}" v="1060" dt="2023-03-22T14:10:21.099"/>
    <p1510:client id="{0F45A5B3-0A5C-4C1D-B3DE-F1E78F9018A1}" v="122" dt="2023-03-23T17:04:16.860"/>
    <p1510:client id="{1017B384-CE34-44AC-90B3-A703FE45363C}" v="1" dt="2023-03-22T06:30:46.017"/>
    <p1510:client id="{16D810F3-8EF9-44A7-A442-84A30B7035A0}" v="27" dt="2023-03-15T08:17:39.804"/>
    <p1510:client id="{2F339C57-F37B-46C5-B41C-5D8588CFFF91}" v="1369" dt="2023-03-22T13:00:37.049"/>
    <p1510:client id="{3A7213E8-5785-41F4-8432-08147F526F93}" v="3" dt="2023-03-21T17:43:33.148"/>
    <p1510:client id="{43E0A7BF-FAFA-48F9-BCCB-C971D8A20FFA}" v="195" dt="2023-03-14T12:50:30.436"/>
    <p1510:client id="{4D0D1CA6-E56F-494A-A771-7F2B04A13562}" v="39" dt="2023-03-22T14:19:25.808"/>
    <p1510:client id="{4DE3AB09-94C8-408E-9D83-552F1D25428E}" v="1" dt="2023-03-23T16:28:27.955"/>
    <p1510:client id="{5BAA4E17-F6BD-499A-96F1-337F4E50F332}" v="6" dt="2023-03-21T17:19:22.645"/>
    <p1510:client id="{7A304704-237D-4856-AC08-7CB15C7DDA15}" v="17" dt="2023-03-23T16:07:36.633"/>
    <p1510:client id="{8EF4F5D4-41E1-413C-8CC5-C4BC1DACACFA}" v="10" dt="2023-03-21T17:33:47.420"/>
    <p1510:client id="{953FD0A9-A2D5-474A-9F82-F08AEB7BB59A}" v="38" dt="2023-03-15T08:24:00.893"/>
    <p1510:client id="{98D0476D-DC34-4604-B41D-60006B91BF13}" v="13" dt="2023-03-21T17:31:45.688"/>
    <p1510:client id="{A78B0DCD-8C03-4E2E-A28D-2326B11317FF}" v="51" dt="2023-03-21T17:10:11.907"/>
    <p1510:client id="{B8637FE3-9E64-4F00-9D30-AF70B93E6D1C}" v="17" dt="2023-03-21T17:15:32.318"/>
    <p1510:client id="{C2C8A6A7-6EA2-4694-ABB1-0559CEC9F68B}" v="109" dt="2023-03-22T17:50:24.510"/>
    <p1510:client id="{D908EE33-799F-4B1B-B84F-15EDBDD6E6AE}" v="5" dt="2023-03-21T17:24:59.4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6/11/relationships/changesInfo" Target="changesInfos/changesInfo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ille Ponslet" userId="S::camille.ponslet@ecolelibremeux.be::7da2130b-77f6-444e-8c25-ea60e61fe3de" providerId="AD" clId="Web-{5BAA4E17-F6BD-499A-96F1-337F4E50F332}"/>
    <pc:docChg chg="modSld">
      <pc:chgData name="Camille Ponslet" userId="S::camille.ponslet@ecolelibremeux.be::7da2130b-77f6-444e-8c25-ea60e61fe3de" providerId="AD" clId="Web-{5BAA4E17-F6BD-499A-96F1-337F4E50F332}" dt="2023-03-21T17:19:21.614" v="5"/>
      <pc:docMkLst>
        <pc:docMk/>
      </pc:docMkLst>
      <pc:sldChg chg="addSp modSp mod setBg">
        <pc:chgData name="Camille Ponslet" userId="S::camille.ponslet@ecolelibremeux.be::7da2130b-77f6-444e-8c25-ea60e61fe3de" providerId="AD" clId="Web-{5BAA4E17-F6BD-499A-96F1-337F4E50F332}" dt="2023-03-21T17:19:21.614" v="5"/>
        <pc:sldMkLst>
          <pc:docMk/>
          <pc:sldMk cId="2477571361" sldId="257"/>
        </pc:sldMkLst>
        <pc:spChg chg="mod">
          <ac:chgData name="Camille Ponslet" userId="S::camille.ponslet@ecolelibremeux.be::7da2130b-77f6-444e-8c25-ea60e61fe3de" providerId="AD" clId="Web-{5BAA4E17-F6BD-499A-96F1-337F4E50F332}" dt="2023-03-21T17:19:21.614" v="5"/>
          <ac:spMkLst>
            <pc:docMk/>
            <pc:sldMk cId="2477571361" sldId="257"/>
            <ac:spMk id="2" creationId="{2BA7F9ED-B35F-492E-81B0-AF1FC6991AEB}"/>
          </ac:spMkLst>
        </pc:spChg>
        <pc:spChg chg="mod">
          <ac:chgData name="Camille Ponslet" userId="S::camille.ponslet@ecolelibremeux.be::7da2130b-77f6-444e-8c25-ea60e61fe3de" providerId="AD" clId="Web-{5BAA4E17-F6BD-499A-96F1-337F4E50F332}" dt="2023-03-21T17:19:21.614" v="5"/>
          <ac:spMkLst>
            <pc:docMk/>
            <pc:sldMk cId="2477571361" sldId="257"/>
            <ac:spMk id="3" creationId="{388F82F1-16C6-240D-4F4F-1FD32B287D88}"/>
          </ac:spMkLst>
        </pc:spChg>
        <pc:spChg chg="add">
          <ac:chgData name="Camille Ponslet" userId="S::camille.ponslet@ecolelibremeux.be::7da2130b-77f6-444e-8c25-ea60e61fe3de" providerId="AD" clId="Web-{5BAA4E17-F6BD-499A-96F1-337F4E50F332}" dt="2023-03-21T17:19:21.614" v="5"/>
          <ac:spMkLst>
            <pc:docMk/>
            <pc:sldMk cId="2477571361" sldId="257"/>
            <ac:spMk id="9" creationId="{8651CFA9-6065-4243-AC48-858E359780B1}"/>
          </ac:spMkLst>
        </pc:spChg>
        <pc:spChg chg="add">
          <ac:chgData name="Camille Ponslet" userId="S::camille.ponslet@ecolelibremeux.be::7da2130b-77f6-444e-8c25-ea60e61fe3de" providerId="AD" clId="Web-{5BAA4E17-F6BD-499A-96F1-337F4E50F332}" dt="2023-03-21T17:19:21.614" v="5"/>
          <ac:spMkLst>
            <pc:docMk/>
            <pc:sldMk cId="2477571361" sldId="257"/>
            <ac:spMk id="11" creationId="{37962AE0-6A1C-4B76-9D52-10E5E6D7D3BB}"/>
          </ac:spMkLst>
        </pc:spChg>
        <pc:grpChg chg="add">
          <ac:chgData name="Camille Ponslet" userId="S::camille.ponslet@ecolelibremeux.be::7da2130b-77f6-444e-8c25-ea60e61fe3de" providerId="AD" clId="Web-{5BAA4E17-F6BD-499A-96F1-337F4E50F332}" dt="2023-03-21T17:19:21.614" v="5"/>
          <ac:grpSpMkLst>
            <pc:docMk/>
            <pc:sldMk cId="2477571361" sldId="257"/>
            <ac:grpSpMk id="13" creationId="{DC655204-C06A-4A55-9BB4-C79C4AF9D63F}"/>
          </ac:grpSpMkLst>
        </pc:grpChg>
        <pc:grpChg chg="add">
          <ac:chgData name="Camille Ponslet" userId="S::camille.ponslet@ecolelibremeux.be::7da2130b-77f6-444e-8c25-ea60e61fe3de" providerId="AD" clId="Web-{5BAA4E17-F6BD-499A-96F1-337F4E50F332}" dt="2023-03-21T17:19:21.614" v="5"/>
          <ac:grpSpMkLst>
            <pc:docMk/>
            <pc:sldMk cId="2477571361" sldId="257"/>
            <ac:grpSpMk id="23" creationId="{4C476EAB-383B-48F9-B661-B049EB50AE63}"/>
          </ac:grpSpMkLst>
        </pc:grpChg>
        <pc:picChg chg="add mod">
          <ac:chgData name="Camille Ponslet" userId="S::camille.ponslet@ecolelibremeux.be::7da2130b-77f6-444e-8c25-ea60e61fe3de" providerId="AD" clId="Web-{5BAA4E17-F6BD-499A-96F1-337F4E50F332}" dt="2023-03-21T17:19:21.614" v="5"/>
          <ac:picMkLst>
            <pc:docMk/>
            <pc:sldMk cId="2477571361" sldId="257"/>
            <ac:picMk id="4" creationId="{E3E0A4CF-C451-54E2-BF65-F67449031F06}"/>
          </ac:picMkLst>
        </pc:picChg>
      </pc:sldChg>
    </pc:docChg>
  </pc:docChgLst>
  <pc:docChgLst>
    <pc:chgData name="Camille Ponslet" userId="S::camille.ponslet@ecolelibremeux.be::7da2130b-77f6-444e-8c25-ea60e61fe3de" providerId="AD" clId="Web-{C2C8A6A7-6EA2-4694-ABB1-0559CEC9F68B}"/>
    <pc:docChg chg="addSld modSld">
      <pc:chgData name="Camille Ponslet" userId="S::camille.ponslet@ecolelibremeux.be::7da2130b-77f6-444e-8c25-ea60e61fe3de" providerId="AD" clId="Web-{C2C8A6A7-6EA2-4694-ABB1-0559CEC9F68B}" dt="2023-03-22T17:50:24.510" v="109"/>
      <pc:docMkLst>
        <pc:docMk/>
      </pc:docMkLst>
      <pc:sldChg chg="addSp delSp modSp">
        <pc:chgData name="Camille Ponslet" userId="S::camille.ponslet@ecolelibremeux.be::7da2130b-77f6-444e-8c25-ea60e61fe3de" providerId="AD" clId="Web-{C2C8A6A7-6EA2-4694-ABB1-0559CEC9F68B}" dt="2023-03-22T17:50:24.510" v="109"/>
        <pc:sldMkLst>
          <pc:docMk/>
          <pc:sldMk cId="2477571361" sldId="257"/>
        </pc:sldMkLst>
        <pc:spChg chg="mod">
          <ac:chgData name="Camille Ponslet" userId="S::camille.ponslet@ecolelibremeux.be::7da2130b-77f6-444e-8c25-ea60e61fe3de" providerId="AD" clId="Web-{C2C8A6A7-6EA2-4694-ABB1-0559CEC9F68B}" dt="2023-03-22T14:22:21.767" v="4" actId="20577"/>
          <ac:spMkLst>
            <pc:docMk/>
            <pc:sldMk cId="2477571361" sldId="257"/>
            <ac:spMk id="3" creationId="{388F82F1-16C6-240D-4F4F-1FD32B287D88}"/>
          </ac:spMkLst>
        </pc:spChg>
        <pc:picChg chg="add del mod">
          <ac:chgData name="Camille Ponslet" userId="S::camille.ponslet@ecolelibremeux.be::7da2130b-77f6-444e-8c25-ea60e61fe3de" providerId="AD" clId="Web-{C2C8A6A7-6EA2-4694-ABB1-0559CEC9F68B}" dt="2023-03-22T17:50:24.510" v="109"/>
          <ac:picMkLst>
            <pc:docMk/>
            <pc:sldMk cId="2477571361" sldId="257"/>
            <ac:picMk id="5" creationId="{206E639B-3501-1B51-4E1F-5184C7BE3EB4}"/>
          </ac:picMkLst>
        </pc:picChg>
      </pc:sldChg>
      <pc:sldChg chg="addSp delSp modSp">
        <pc:chgData name="Camille Ponslet" userId="S::camille.ponslet@ecolelibremeux.be::7da2130b-77f6-444e-8c25-ea60e61fe3de" providerId="AD" clId="Web-{C2C8A6A7-6EA2-4694-ABB1-0559CEC9F68B}" dt="2023-03-22T17:39:13.911" v="75" actId="14100"/>
        <pc:sldMkLst>
          <pc:docMk/>
          <pc:sldMk cId="1814107227" sldId="259"/>
        </pc:sldMkLst>
        <pc:spChg chg="ord">
          <ac:chgData name="Camille Ponslet" userId="S::camille.ponslet@ecolelibremeux.be::7da2130b-77f6-444e-8c25-ea60e61fe3de" providerId="AD" clId="Web-{C2C8A6A7-6EA2-4694-ABB1-0559CEC9F68B}" dt="2023-03-22T17:37:21.814" v="66"/>
          <ac:spMkLst>
            <pc:docMk/>
            <pc:sldMk cId="1814107227" sldId="259"/>
            <ac:spMk id="4" creationId="{A9AC6DC4-205C-F942-0A91-4150217E5ED3}"/>
          </ac:spMkLst>
        </pc:spChg>
        <pc:spChg chg="mod ord">
          <ac:chgData name="Camille Ponslet" userId="S::camille.ponslet@ecolelibremeux.be::7da2130b-77f6-444e-8c25-ea60e61fe3de" providerId="AD" clId="Web-{C2C8A6A7-6EA2-4694-ABB1-0559CEC9F68B}" dt="2023-03-22T17:38:45.129" v="73" actId="1076"/>
          <ac:spMkLst>
            <pc:docMk/>
            <pc:sldMk cId="1814107227" sldId="259"/>
            <ac:spMk id="5" creationId="{7415C245-58E6-CFEC-6BE3-C4F1137D7B0A}"/>
          </ac:spMkLst>
        </pc:spChg>
        <pc:spChg chg="del mod">
          <ac:chgData name="Camille Ponslet" userId="S::camille.ponslet@ecolelibremeux.be::7da2130b-77f6-444e-8c25-ea60e61fe3de" providerId="AD" clId="Web-{C2C8A6A7-6EA2-4694-ABB1-0559CEC9F68B}" dt="2023-03-22T17:34:34.372" v="48"/>
          <ac:spMkLst>
            <pc:docMk/>
            <pc:sldMk cId="1814107227" sldId="259"/>
            <ac:spMk id="8" creationId="{0446CB7C-7BAD-06BB-DF82-905FA01FA60D}"/>
          </ac:spMkLst>
        </pc:spChg>
        <pc:spChg chg="mod ord">
          <ac:chgData name="Camille Ponslet" userId="S::camille.ponslet@ecolelibremeux.be::7da2130b-77f6-444e-8c25-ea60e61fe3de" providerId="AD" clId="Web-{C2C8A6A7-6EA2-4694-ABB1-0559CEC9F68B}" dt="2023-03-22T17:39:13.911" v="75" actId="14100"/>
          <ac:spMkLst>
            <pc:docMk/>
            <pc:sldMk cId="1814107227" sldId="259"/>
            <ac:spMk id="10" creationId="{F9034658-1A36-BDE9-B50D-A2C520F6E91B}"/>
          </ac:spMkLst>
        </pc:spChg>
        <pc:spChg chg="add del">
          <ac:chgData name="Camille Ponslet" userId="S::camille.ponslet@ecolelibremeux.be::7da2130b-77f6-444e-8c25-ea60e61fe3de" providerId="AD" clId="Web-{C2C8A6A7-6EA2-4694-ABB1-0559CEC9F68B}" dt="2023-03-22T17:37:21.814" v="66"/>
          <ac:spMkLst>
            <pc:docMk/>
            <pc:sldMk cId="1814107227" sldId="259"/>
            <ac:spMk id="43" creationId="{8651CFA9-6065-4243-AC48-858E359780B1}"/>
          </ac:spMkLst>
        </pc:spChg>
        <pc:spChg chg="add del">
          <ac:chgData name="Camille Ponslet" userId="S::camille.ponslet@ecolelibremeux.be::7da2130b-77f6-444e-8c25-ea60e61fe3de" providerId="AD" clId="Web-{C2C8A6A7-6EA2-4694-ABB1-0559CEC9F68B}" dt="2023-03-22T17:37:21.814" v="66"/>
          <ac:spMkLst>
            <pc:docMk/>
            <pc:sldMk cId="1814107227" sldId="259"/>
            <ac:spMk id="44" creationId="{37962AE0-6A1C-4B76-9D52-10E5E6D7D3BB}"/>
          </ac:spMkLst>
        </pc:spChg>
        <pc:spChg chg="add del">
          <ac:chgData name="Camille Ponslet" userId="S::camille.ponslet@ecolelibremeux.be::7da2130b-77f6-444e-8c25-ea60e61fe3de" providerId="AD" clId="Web-{C2C8A6A7-6EA2-4694-ABB1-0559CEC9F68B}" dt="2023-03-22T17:37:21.689" v="65"/>
          <ac:spMkLst>
            <pc:docMk/>
            <pc:sldMk cId="1814107227" sldId="259"/>
            <ac:spMk id="54" creationId="{8651CFA9-6065-4243-AC48-858E359780B1}"/>
          </ac:spMkLst>
        </pc:spChg>
        <pc:spChg chg="add del">
          <ac:chgData name="Camille Ponslet" userId="S::camille.ponslet@ecolelibremeux.be::7da2130b-77f6-444e-8c25-ea60e61fe3de" providerId="AD" clId="Web-{C2C8A6A7-6EA2-4694-ABB1-0559CEC9F68B}" dt="2023-03-22T17:37:21.689" v="65"/>
          <ac:spMkLst>
            <pc:docMk/>
            <pc:sldMk cId="1814107227" sldId="259"/>
            <ac:spMk id="56" creationId="{37962AE0-6A1C-4B76-9D52-10E5E6D7D3BB}"/>
          </ac:spMkLst>
        </pc:spChg>
        <pc:spChg chg="add">
          <ac:chgData name="Camille Ponslet" userId="S::camille.ponslet@ecolelibremeux.be::7da2130b-77f6-444e-8c25-ea60e61fe3de" providerId="AD" clId="Web-{C2C8A6A7-6EA2-4694-ABB1-0559CEC9F68B}" dt="2023-03-22T17:37:21.814" v="66"/>
          <ac:spMkLst>
            <pc:docMk/>
            <pc:sldMk cId="1814107227" sldId="259"/>
            <ac:spMk id="80" creationId="{8651CFA9-6065-4243-AC48-858E359780B1}"/>
          </ac:spMkLst>
        </pc:spChg>
        <pc:spChg chg="add">
          <ac:chgData name="Camille Ponslet" userId="S::camille.ponslet@ecolelibremeux.be::7da2130b-77f6-444e-8c25-ea60e61fe3de" providerId="AD" clId="Web-{C2C8A6A7-6EA2-4694-ABB1-0559CEC9F68B}" dt="2023-03-22T17:37:21.814" v="66"/>
          <ac:spMkLst>
            <pc:docMk/>
            <pc:sldMk cId="1814107227" sldId="259"/>
            <ac:spMk id="81" creationId="{37962AE0-6A1C-4B76-9D52-10E5E6D7D3BB}"/>
          </ac:spMkLst>
        </pc:spChg>
        <pc:spChg chg="add">
          <ac:chgData name="Camille Ponslet" userId="S::camille.ponslet@ecolelibremeux.be::7da2130b-77f6-444e-8c25-ea60e61fe3de" providerId="AD" clId="Web-{C2C8A6A7-6EA2-4694-ABB1-0559CEC9F68B}" dt="2023-03-22T17:37:21.814" v="66"/>
          <ac:spMkLst>
            <pc:docMk/>
            <pc:sldMk cId="1814107227" sldId="259"/>
            <ac:spMk id="82" creationId="{16E12301-1C96-4D15-9838-D5B894B22365}"/>
          </ac:spMkLst>
        </pc:spChg>
        <pc:grpChg chg="add del">
          <ac:chgData name="Camille Ponslet" userId="S::camille.ponslet@ecolelibremeux.be::7da2130b-77f6-444e-8c25-ea60e61fe3de" providerId="AD" clId="Web-{C2C8A6A7-6EA2-4694-ABB1-0559CEC9F68B}" dt="2023-03-22T17:37:21.814" v="66"/>
          <ac:grpSpMkLst>
            <pc:docMk/>
            <pc:sldMk cId="1814107227" sldId="259"/>
            <ac:grpSpMk id="32" creationId="{83664CB5-2BA0-493E-BEC5-BACF868A12D9}"/>
          </ac:grpSpMkLst>
        </pc:grpChg>
        <pc:grpChg chg="add del">
          <ac:chgData name="Camille Ponslet" userId="S::camille.ponslet@ecolelibremeux.be::7da2130b-77f6-444e-8c25-ea60e61fe3de" providerId="AD" clId="Web-{C2C8A6A7-6EA2-4694-ABB1-0559CEC9F68B}" dt="2023-03-22T17:37:21.814" v="66"/>
          <ac:grpSpMkLst>
            <pc:docMk/>
            <pc:sldMk cId="1814107227" sldId="259"/>
            <ac:grpSpMk id="45" creationId="{6F410C21-CD43-45A5-A726-CF8B01FD8867}"/>
          </ac:grpSpMkLst>
        </pc:grpChg>
        <pc:grpChg chg="add del">
          <ac:chgData name="Camille Ponslet" userId="S::camille.ponslet@ecolelibremeux.be::7da2130b-77f6-444e-8c25-ea60e61fe3de" providerId="AD" clId="Web-{C2C8A6A7-6EA2-4694-ABB1-0559CEC9F68B}" dt="2023-03-22T17:37:21.689" v="65"/>
          <ac:grpSpMkLst>
            <pc:docMk/>
            <pc:sldMk cId="1814107227" sldId="259"/>
            <ac:grpSpMk id="58" creationId="{DC655204-C06A-4A55-9BB4-C79C4AF9D63F}"/>
          </ac:grpSpMkLst>
        </pc:grpChg>
        <pc:grpChg chg="add">
          <ac:chgData name="Camille Ponslet" userId="S::camille.ponslet@ecolelibremeux.be::7da2130b-77f6-444e-8c25-ea60e61fe3de" providerId="AD" clId="Web-{C2C8A6A7-6EA2-4694-ABB1-0559CEC9F68B}" dt="2023-03-22T17:37:21.814" v="66"/>
          <ac:grpSpMkLst>
            <pc:docMk/>
            <pc:sldMk cId="1814107227" sldId="259"/>
            <ac:grpSpMk id="60" creationId="{D7A5FD75-4B35-4162-9304-569491255811}"/>
          </ac:grpSpMkLst>
        </pc:grpChg>
        <pc:grpChg chg="add del">
          <ac:chgData name="Camille Ponslet" userId="S::camille.ponslet@ecolelibremeux.be::7da2130b-77f6-444e-8c25-ea60e61fe3de" providerId="AD" clId="Web-{C2C8A6A7-6EA2-4694-ABB1-0559CEC9F68B}" dt="2023-03-22T17:37:21.689" v="65"/>
          <ac:grpSpMkLst>
            <pc:docMk/>
            <pc:sldMk cId="1814107227" sldId="259"/>
            <ac:grpSpMk id="68" creationId="{4C476EAB-383B-48F9-B661-B049EB50AE63}"/>
          </ac:grpSpMkLst>
        </pc:grpChg>
        <pc:grpChg chg="add">
          <ac:chgData name="Camille Ponslet" userId="S::camille.ponslet@ecolelibremeux.be::7da2130b-77f6-444e-8c25-ea60e61fe3de" providerId="AD" clId="Web-{C2C8A6A7-6EA2-4694-ABB1-0559CEC9F68B}" dt="2023-03-22T17:37:21.814" v="66"/>
          <ac:grpSpMkLst>
            <pc:docMk/>
            <pc:sldMk cId="1814107227" sldId="259"/>
            <ac:grpSpMk id="69" creationId="{34676384-D846-461C-B8F3-BDB849B4A408}"/>
          </ac:grpSpMkLst>
        </pc:grpChg>
        <pc:picChg chg="add mod">
          <ac:chgData name="Camille Ponslet" userId="S::camille.ponslet@ecolelibremeux.be::7da2130b-77f6-444e-8c25-ea60e61fe3de" providerId="AD" clId="Web-{C2C8A6A7-6EA2-4694-ABB1-0559CEC9F68B}" dt="2023-03-22T17:37:58.597" v="69" actId="1076"/>
          <ac:picMkLst>
            <pc:docMk/>
            <pc:sldMk cId="1814107227" sldId="259"/>
            <ac:picMk id="2" creationId="{390CD0EC-C3FA-DA12-D9D3-FE98E9EB2889}"/>
          </ac:picMkLst>
        </pc:picChg>
      </pc:sldChg>
      <pc:sldChg chg="addSp delSp modSp new mod setBg">
        <pc:chgData name="Camille Ponslet" userId="S::camille.ponslet@ecolelibremeux.be::7da2130b-77f6-444e-8c25-ea60e61fe3de" providerId="AD" clId="Web-{C2C8A6A7-6EA2-4694-ABB1-0559CEC9F68B}" dt="2023-03-22T17:41:46.400" v="85"/>
        <pc:sldMkLst>
          <pc:docMk/>
          <pc:sldMk cId="4208500533" sldId="260"/>
        </pc:sldMkLst>
        <pc:spChg chg="del mod">
          <ac:chgData name="Camille Ponslet" userId="S::camille.ponslet@ecolelibremeux.be::7da2130b-77f6-444e-8c25-ea60e61fe3de" providerId="AD" clId="Web-{C2C8A6A7-6EA2-4694-ABB1-0559CEC9F68B}" dt="2023-03-22T17:39:49.350" v="77"/>
          <ac:spMkLst>
            <pc:docMk/>
            <pc:sldMk cId="4208500533" sldId="260"/>
            <ac:spMk id="2" creationId="{9C517CC3-36A6-A639-3044-9BD78F1D0176}"/>
          </ac:spMkLst>
        </pc:spChg>
        <pc:spChg chg="mod ord">
          <ac:chgData name="Camille Ponslet" userId="S::camille.ponslet@ecolelibremeux.be::7da2130b-77f6-444e-8c25-ea60e61fe3de" providerId="AD" clId="Web-{C2C8A6A7-6EA2-4694-ABB1-0559CEC9F68B}" dt="2023-03-22T17:41:46.400" v="85"/>
          <ac:spMkLst>
            <pc:docMk/>
            <pc:sldMk cId="4208500533" sldId="260"/>
            <ac:spMk id="3" creationId="{F0C07CF3-2474-BB33-6AC4-86D4D6F9D9B8}"/>
          </ac:spMkLst>
        </pc:spChg>
        <pc:spChg chg="add">
          <ac:chgData name="Camille Ponslet" userId="S::camille.ponslet@ecolelibremeux.be::7da2130b-77f6-444e-8c25-ea60e61fe3de" providerId="AD" clId="Web-{C2C8A6A7-6EA2-4694-ABB1-0559CEC9F68B}" dt="2023-03-22T17:41:46.400" v="85"/>
          <ac:spMkLst>
            <pc:docMk/>
            <pc:sldMk cId="4208500533" sldId="260"/>
            <ac:spMk id="9" creationId="{8651CFA9-6065-4243-AC48-858E359780B1}"/>
          </ac:spMkLst>
        </pc:spChg>
        <pc:spChg chg="add">
          <ac:chgData name="Camille Ponslet" userId="S::camille.ponslet@ecolelibremeux.be::7da2130b-77f6-444e-8c25-ea60e61fe3de" providerId="AD" clId="Web-{C2C8A6A7-6EA2-4694-ABB1-0559CEC9F68B}" dt="2023-03-22T17:41:46.400" v="85"/>
          <ac:spMkLst>
            <pc:docMk/>
            <pc:sldMk cId="4208500533" sldId="260"/>
            <ac:spMk id="11" creationId="{37962AE0-6A1C-4B76-9D52-10E5E6D7D3BB}"/>
          </ac:spMkLst>
        </pc:spChg>
        <pc:spChg chg="add">
          <ac:chgData name="Camille Ponslet" userId="S::camille.ponslet@ecolelibremeux.be::7da2130b-77f6-444e-8c25-ea60e61fe3de" providerId="AD" clId="Web-{C2C8A6A7-6EA2-4694-ABB1-0559CEC9F68B}" dt="2023-03-22T17:41:46.400" v="85"/>
          <ac:spMkLst>
            <pc:docMk/>
            <pc:sldMk cId="4208500533" sldId="260"/>
            <ac:spMk id="13" creationId="{16E12301-1C96-4D15-9838-D5B894B22365}"/>
          </ac:spMkLst>
        </pc:spChg>
        <pc:grpChg chg="add">
          <ac:chgData name="Camille Ponslet" userId="S::camille.ponslet@ecolelibremeux.be::7da2130b-77f6-444e-8c25-ea60e61fe3de" providerId="AD" clId="Web-{C2C8A6A7-6EA2-4694-ABB1-0559CEC9F68B}" dt="2023-03-22T17:41:46.400" v="85"/>
          <ac:grpSpMkLst>
            <pc:docMk/>
            <pc:sldMk cId="4208500533" sldId="260"/>
            <ac:grpSpMk id="15" creationId="{D7A5FD75-4B35-4162-9304-569491255811}"/>
          </ac:grpSpMkLst>
        </pc:grpChg>
        <pc:grpChg chg="add">
          <ac:chgData name="Camille Ponslet" userId="S::camille.ponslet@ecolelibremeux.be::7da2130b-77f6-444e-8c25-ea60e61fe3de" providerId="AD" clId="Web-{C2C8A6A7-6EA2-4694-ABB1-0559CEC9F68B}" dt="2023-03-22T17:41:46.400" v="85"/>
          <ac:grpSpMkLst>
            <pc:docMk/>
            <pc:sldMk cId="4208500533" sldId="260"/>
            <ac:grpSpMk id="24" creationId="{34676384-D846-461C-B8F3-BDB849B4A408}"/>
          </ac:grpSpMkLst>
        </pc:grpChg>
        <pc:picChg chg="add mod">
          <ac:chgData name="Camille Ponslet" userId="S::camille.ponslet@ecolelibremeux.be::7da2130b-77f6-444e-8c25-ea60e61fe3de" providerId="AD" clId="Web-{C2C8A6A7-6EA2-4694-ABB1-0559CEC9F68B}" dt="2023-03-22T17:41:46.400" v="85"/>
          <ac:picMkLst>
            <pc:docMk/>
            <pc:sldMk cId="4208500533" sldId="260"/>
            <ac:picMk id="4" creationId="{1D32AEE2-9B5D-3A9E-C19F-39CAC8E7E95C}"/>
          </ac:picMkLst>
        </pc:picChg>
      </pc:sldChg>
      <pc:sldChg chg="addSp delSp modSp new mod setBg">
        <pc:chgData name="Camille Ponslet" userId="S::camille.ponslet@ecolelibremeux.be::7da2130b-77f6-444e-8c25-ea60e61fe3de" providerId="AD" clId="Web-{C2C8A6A7-6EA2-4694-ABB1-0559CEC9F68B}" dt="2023-03-22T17:49:13.101" v="108" actId="1076"/>
        <pc:sldMkLst>
          <pc:docMk/>
          <pc:sldMk cId="133097551" sldId="261"/>
        </pc:sldMkLst>
        <pc:spChg chg="del mod">
          <ac:chgData name="Camille Ponslet" userId="S::camille.ponslet@ecolelibremeux.be::7da2130b-77f6-444e-8c25-ea60e61fe3de" providerId="AD" clId="Web-{C2C8A6A7-6EA2-4694-ABB1-0559CEC9F68B}" dt="2023-03-22T17:42:02.979" v="88"/>
          <ac:spMkLst>
            <pc:docMk/>
            <pc:sldMk cId="133097551" sldId="261"/>
            <ac:spMk id="2" creationId="{74BB910A-6D2F-0B62-6516-7D6BFA46278A}"/>
          </ac:spMkLst>
        </pc:spChg>
        <pc:spChg chg="mod ord">
          <ac:chgData name="Camille Ponslet" userId="S::camille.ponslet@ecolelibremeux.be::7da2130b-77f6-444e-8c25-ea60e61fe3de" providerId="AD" clId="Web-{C2C8A6A7-6EA2-4694-ABB1-0559CEC9F68B}" dt="2023-03-22T17:49:13.101" v="108" actId="1076"/>
          <ac:spMkLst>
            <pc:docMk/>
            <pc:sldMk cId="133097551" sldId="261"/>
            <ac:spMk id="3" creationId="{960EACE7-1D84-A548-EABB-C290EDA3C821}"/>
          </ac:spMkLst>
        </pc:spChg>
        <pc:spChg chg="add del">
          <ac:chgData name="Camille Ponslet" userId="S::camille.ponslet@ecolelibremeux.be::7da2130b-77f6-444e-8c25-ea60e61fe3de" providerId="AD" clId="Web-{C2C8A6A7-6EA2-4694-ABB1-0559CEC9F68B}" dt="2023-03-22T17:45:58.595" v="100"/>
          <ac:spMkLst>
            <pc:docMk/>
            <pc:sldMk cId="133097551" sldId="261"/>
            <ac:spMk id="9" creationId="{8651CFA9-6065-4243-AC48-858E359780B1}"/>
          </ac:spMkLst>
        </pc:spChg>
        <pc:spChg chg="add">
          <ac:chgData name="Camille Ponslet" userId="S::camille.ponslet@ecolelibremeux.be::7da2130b-77f6-444e-8c25-ea60e61fe3de" providerId="AD" clId="Web-{C2C8A6A7-6EA2-4694-ABB1-0559CEC9F68B}" dt="2023-03-22T17:48:42.178" v="105"/>
          <ac:spMkLst>
            <pc:docMk/>
            <pc:sldMk cId="133097551" sldId="261"/>
            <ac:spMk id="10" creationId="{8651CFA9-6065-4243-AC48-858E359780B1}"/>
          </ac:spMkLst>
        </pc:spChg>
        <pc:spChg chg="add del">
          <ac:chgData name="Camille Ponslet" userId="S::camille.ponslet@ecolelibremeux.be::7da2130b-77f6-444e-8c25-ea60e61fe3de" providerId="AD" clId="Web-{C2C8A6A7-6EA2-4694-ABB1-0559CEC9F68B}" dt="2023-03-22T17:45:58.595" v="100"/>
          <ac:spMkLst>
            <pc:docMk/>
            <pc:sldMk cId="133097551" sldId="261"/>
            <ac:spMk id="11" creationId="{37962AE0-6A1C-4B76-9D52-10E5E6D7D3BB}"/>
          </ac:spMkLst>
        </pc:spChg>
        <pc:spChg chg="add">
          <ac:chgData name="Camille Ponslet" userId="S::camille.ponslet@ecolelibremeux.be::7da2130b-77f6-444e-8c25-ea60e61fe3de" providerId="AD" clId="Web-{C2C8A6A7-6EA2-4694-ABB1-0559CEC9F68B}" dt="2023-03-22T17:48:42.178" v="105"/>
          <ac:spMkLst>
            <pc:docMk/>
            <pc:sldMk cId="133097551" sldId="261"/>
            <ac:spMk id="12" creationId="{37962AE0-6A1C-4B76-9D52-10E5E6D7D3BB}"/>
          </ac:spMkLst>
        </pc:spChg>
        <pc:spChg chg="add del">
          <ac:chgData name="Camille Ponslet" userId="S::camille.ponslet@ecolelibremeux.be::7da2130b-77f6-444e-8c25-ea60e61fe3de" providerId="AD" clId="Web-{C2C8A6A7-6EA2-4694-ABB1-0559CEC9F68B}" dt="2023-03-22T17:45:58.595" v="100"/>
          <ac:spMkLst>
            <pc:docMk/>
            <pc:sldMk cId="133097551" sldId="261"/>
            <ac:spMk id="13" creationId="{16E12301-1C96-4D15-9838-D5B894B22365}"/>
          </ac:spMkLst>
        </pc:spChg>
        <pc:spChg chg="add">
          <ac:chgData name="Camille Ponslet" userId="S::camille.ponslet@ecolelibremeux.be::7da2130b-77f6-444e-8c25-ea60e61fe3de" providerId="AD" clId="Web-{C2C8A6A7-6EA2-4694-ABB1-0559CEC9F68B}" dt="2023-03-22T17:48:42.178" v="105"/>
          <ac:spMkLst>
            <pc:docMk/>
            <pc:sldMk cId="133097551" sldId="261"/>
            <ac:spMk id="14" creationId="{16E12301-1C96-4D15-9838-D5B894B22365}"/>
          </ac:spMkLst>
        </pc:spChg>
        <pc:grpChg chg="add del">
          <ac:chgData name="Camille Ponslet" userId="S::camille.ponslet@ecolelibremeux.be::7da2130b-77f6-444e-8c25-ea60e61fe3de" providerId="AD" clId="Web-{C2C8A6A7-6EA2-4694-ABB1-0559CEC9F68B}" dt="2023-03-22T17:45:58.595" v="100"/>
          <ac:grpSpMkLst>
            <pc:docMk/>
            <pc:sldMk cId="133097551" sldId="261"/>
            <ac:grpSpMk id="15" creationId="{D7A5FD75-4B35-4162-9304-569491255811}"/>
          </ac:grpSpMkLst>
        </pc:grpChg>
        <pc:grpChg chg="add">
          <ac:chgData name="Camille Ponslet" userId="S::camille.ponslet@ecolelibremeux.be::7da2130b-77f6-444e-8c25-ea60e61fe3de" providerId="AD" clId="Web-{C2C8A6A7-6EA2-4694-ABB1-0559CEC9F68B}" dt="2023-03-22T17:48:42.178" v="105"/>
          <ac:grpSpMkLst>
            <pc:docMk/>
            <pc:sldMk cId="133097551" sldId="261"/>
            <ac:grpSpMk id="16" creationId="{D7A5FD75-4B35-4162-9304-569491255811}"/>
          </ac:grpSpMkLst>
        </pc:grpChg>
        <pc:grpChg chg="add del">
          <ac:chgData name="Camille Ponslet" userId="S::camille.ponslet@ecolelibremeux.be::7da2130b-77f6-444e-8c25-ea60e61fe3de" providerId="AD" clId="Web-{C2C8A6A7-6EA2-4694-ABB1-0559CEC9F68B}" dt="2023-03-22T17:45:58.595" v="100"/>
          <ac:grpSpMkLst>
            <pc:docMk/>
            <pc:sldMk cId="133097551" sldId="261"/>
            <ac:grpSpMk id="24" creationId="{34676384-D846-461C-B8F3-BDB849B4A408}"/>
          </ac:grpSpMkLst>
        </pc:grpChg>
        <pc:grpChg chg="add">
          <ac:chgData name="Camille Ponslet" userId="S::camille.ponslet@ecolelibremeux.be::7da2130b-77f6-444e-8c25-ea60e61fe3de" providerId="AD" clId="Web-{C2C8A6A7-6EA2-4694-ABB1-0559CEC9F68B}" dt="2023-03-22T17:48:42.178" v="105"/>
          <ac:grpSpMkLst>
            <pc:docMk/>
            <pc:sldMk cId="133097551" sldId="261"/>
            <ac:grpSpMk id="25" creationId="{34676384-D846-461C-B8F3-BDB849B4A408}"/>
          </ac:grpSpMkLst>
        </pc:grpChg>
        <pc:picChg chg="add mod">
          <ac:chgData name="Camille Ponslet" userId="S::camille.ponslet@ecolelibremeux.be::7da2130b-77f6-444e-8c25-ea60e61fe3de" providerId="AD" clId="Web-{C2C8A6A7-6EA2-4694-ABB1-0559CEC9F68B}" dt="2023-03-22T17:48:42.178" v="105"/>
          <ac:picMkLst>
            <pc:docMk/>
            <pc:sldMk cId="133097551" sldId="261"/>
            <ac:picMk id="4" creationId="{BEFAAD1E-0A9C-D429-A30C-CFCDD1DF2D9D}"/>
          </ac:picMkLst>
        </pc:picChg>
        <pc:picChg chg="add mod">
          <ac:chgData name="Camille Ponslet" userId="S::camille.ponslet@ecolelibremeux.be::7da2130b-77f6-444e-8c25-ea60e61fe3de" providerId="AD" clId="Web-{C2C8A6A7-6EA2-4694-ABB1-0559CEC9F68B}" dt="2023-03-22T17:48:42.178" v="105"/>
          <ac:picMkLst>
            <pc:docMk/>
            <pc:sldMk cId="133097551" sldId="261"/>
            <ac:picMk id="5" creationId="{FEDC9F66-29E1-BF41-8ECB-C04E92A020B3}"/>
          </ac:picMkLst>
        </pc:picChg>
      </pc:sldChg>
    </pc:docChg>
  </pc:docChgLst>
  <pc:docChgLst>
    <pc:chgData name="Camille Ponslet" userId="S::camille.ponslet@ecolelibremeux.be::7da2130b-77f6-444e-8c25-ea60e61fe3de" providerId="AD" clId="Web-{953FD0A9-A2D5-474A-9F82-F08AEB7BB59A}"/>
    <pc:docChg chg="modSld">
      <pc:chgData name="Camille Ponslet" userId="S::camille.ponslet@ecolelibremeux.be::7da2130b-77f6-444e-8c25-ea60e61fe3de" providerId="AD" clId="Web-{953FD0A9-A2D5-474A-9F82-F08AEB7BB59A}" dt="2023-03-15T08:24:00.893" v="35" actId="20577"/>
      <pc:docMkLst>
        <pc:docMk/>
      </pc:docMkLst>
      <pc:sldChg chg="modSp">
        <pc:chgData name="Camille Ponslet" userId="S::camille.ponslet@ecolelibremeux.be::7da2130b-77f6-444e-8c25-ea60e61fe3de" providerId="AD" clId="Web-{953FD0A9-A2D5-474A-9F82-F08AEB7BB59A}" dt="2023-03-15T08:19:45.587" v="0" actId="20577"/>
        <pc:sldMkLst>
          <pc:docMk/>
          <pc:sldMk cId="2511599649" sldId="258"/>
        </pc:sldMkLst>
        <pc:spChg chg="mod">
          <ac:chgData name="Camille Ponslet" userId="S::camille.ponslet@ecolelibremeux.be::7da2130b-77f6-444e-8c25-ea60e61fe3de" providerId="AD" clId="Web-{953FD0A9-A2D5-474A-9F82-F08AEB7BB59A}" dt="2023-03-15T08:19:45.587" v="0" actId="20577"/>
          <ac:spMkLst>
            <pc:docMk/>
            <pc:sldMk cId="2511599649" sldId="258"/>
            <ac:spMk id="2" creationId="{D2CFB1AD-D45E-4194-5301-F61364F47F2D}"/>
          </ac:spMkLst>
        </pc:spChg>
      </pc:sldChg>
      <pc:sldChg chg="modSp">
        <pc:chgData name="Camille Ponslet" userId="S::camille.ponslet@ecolelibremeux.be::7da2130b-77f6-444e-8c25-ea60e61fe3de" providerId="AD" clId="Web-{953FD0A9-A2D5-474A-9F82-F08AEB7BB59A}" dt="2023-03-15T08:24:00.893" v="35" actId="20577"/>
        <pc:sldMkLst>
          <pc:docMk/>
          <pc:sldMk cId="1814107227" sldId="259"/>
        </pc:sldMkLst>
        <pc:spChg chg="mod">
          <ac:chgData name="Camille Ponslet" userId="S::camille.ponslet@ecolelibremeux.be::7da2130b-77f6-444e-8c25-ea60e61fe3de" providerId="AD" clId="Web-{953FD0A9-A2D5-474A-9F82-F08AEB7BB59A}" dt="2023-03-15T08:21:20.246" v="13" actId="14100"/>
          <ac:spMkLst>
            <pc:docMk/>
            <pc:sldMk cId="1814107227" sldId="259"/>
            <ac:spMk id="2" creationId="{2BA7F9ED-B35F-492E-81B0-AF1FC6991AEB}"/>
          </ac:spMkLst>
        </pc:spChg>
        <pc:spChg chg="mod">
          <ac:chgData name="Camille Ponslet" userId="S::camille.ponslet@ecolelibremeux.be::7da2130b-77f6-444e-8c25-ea60e61fe3de" providerId="AD" clId="Web-{953FD0A9-A2D5-474A-9F82-F08AEB7BB59A}" dt="2023-03-15T08:24:00.893" v="35" actId="20577"/>
          <ac:spMkLst>
            <pc:docMk/>
            <pc:sldMk cId="1814107227" sldId="259"/>
            <ac:spMk id="3" creationId="{388F82F1-16C6-240D-4F4F-1FD32B287D88}"/>
          </ac:spMkLst>
        </pc:spChg>
      </pc:sldChg>
    </pc:docChg>
  </pc:docChgLst>
  <pc:docChgLst>
    <pc:chgData name="Camille Ponslet" userId="S::camille.ponslet@ecolelibremeux.be::7da2130b-77f6-444e-8c25-ea60e61fe3de" providerId="AD" clId="Web-{2F339C57-F37B-46C5-B41C-5D8588CFFF91}"/>
    <pc:docChg chg="modSld">
      <pc:chgData name="Camille Ponslet" userId="S::camille.ponslet@ecolelibremeux.be::7da2130b-77f6-444e-8c25-ea60e61fe3de" providerId="AD" clId="Web-{2F339C57-F37B-46C5-B41C-5D8588CFFF91}" dt="2023-03-22T13:00:37.049" v="673" actId="20577"/>
      <pc:docMkLst>
        <pc:docMk/>
      </pc:docMkLst>
      <pc:sldChg chg="modSp">
        <pc:chgData name="Camille Ponslet" userId="S::camille.ponslet@ecolelibremeux.be::7da2130b-77f6-444e-8c25-ea60e61fe3de" providerId="AD" clId="Web-{2F339C57-F37B-46C5-B41C-5D8588CFFF91}" dt="2023-03-22T12:29:05.705" v="9" actId="20577"/>
        <pc:sldMkLst>
          <pc:docMk/>
          <pc:sldMk cId="2477571361" sldId="257"/>
        </pc:sldMkLst>
        <pc:spChg chg="mod">
          <ac:chgData name="Camille Ponslet" userId="S::camille.ponslet@ecolelibremeux.be::7da2130b-77f6-444e-8c25-ea60e61fe3de" providerId="AD" clId="Web-{2F339C57-F37B-46C5-B41C-5D8588CFFF91}" dt="2023-03-22T12:29:05.705" v="9" actId="20577"/>
          <ac:spMkLst>
            <pc:docMk/>
            <pc:sldMk cId="2477571361" sldId="257"/>
            <ac:spMk id="3" creationId="{388F82F1-16C6-240D-4F4F-1FD32B287D88}"/>
          </ac:spMkLst>
        </pc:spChg>
      </pc:sldChg>
      <pc:sldChg chg="addSp modSp">
        <pc:chgData name="Camille Ponslet" userId="S::camille.ponslet@ecolelibremeux.be::7da2130b-77f6-444e-8c25-ea60e61fe3de" providerId="AD" clId="Web-{2F339C57-F37B-46C5-B41C-5D8588CFFF91}" dt="2023-03-22T13:00:37.049" v="673" actId="20577"/>
        <pc:sldMkLst>
          <pc:docMk/>
          <pc:sldMk cId="1814107227" sldId="259"/>
        </pc:sldMkLst>
        <pc:spChg chg="mod">
          <ac:chgData name="Camille Ponslet" userId="S::camille.ponslet@ecolelibremeux.be::7da2130b-77f6-444e-8c25-ea60e61fe3de" providerId="AD" clId="Web-{2F339C57-F37B-46C5-B41C-5D8588CFFF91}" dt="2023-03-22T12:17:19.137" v="3" actId="14100"/>
          <ac:spMkLst>
            <pc:docMk/>
            <pc:sldMk cId="1814107227" sldId="259"/>
            <ac:spMk id="2" creationId="{2BA7F9ED-B35F-492E-81B0-AF1FC6991AEB}"/>
          </ac:spMkLst>
        </pc:spChg>
        <pc:spChg chg="add">
          <ac:chgData name="Camille Ponslet" userId="S::camille.ponslet@ecolelibremeux.be::7da2130b-77f6-444e-8c25-ea60e61fe3de" providerId="AD" clId="Web-{2F339C57-F37B-46C5-B41C-5D8588CFFF91}" dt="2023-03-22T12:23:27.399" v="4"/>
          <ac:spMkLst>
            <pc:docMk/>
            <pc:sldMk cId="1814107227" sldId="259"/>
            <ac:spMk id="4" creationId="{A9AC6DC4-205C-F942-0A91-4150217E5ED3}"/>
          </ac:spMkLst>
        </pc:spChg>
        <pc:spChg chg="add mod">
          <ac:chgData name="Camille Ponslet" userId="S::camille.ponslet@ecolelibremeux.be::7da2130b-77f6-444e-8c25-ea60e61fe3de" providerId="AD" clId="Web-{2F339C57-F37B-46C5-B41C-5D8588CFFF91}" dt="2023-03-22T13:00:37.049" v="673" actId="20577"/>
          <ac:spMkLst>
            <pc:docMk/>
            <pc:sldMk cId="1814107227" sldId="259"/>
            <ac:spMk id="5" creationId="{7415C245-58E6-CFEC-6BE3-C4F1137D7B0A}"/>
          </ac:spMkLst>
        </pc:spChg>
      </pc:sldChg>
    </pc:docChg>
  </pc:docChgLst>
  <pc:docChgLst>
    <pc:chgData name="Camille Ponslet" userId="S::camille.ponslet@ecolelibremeux.be::7da2130b-77f6-444e-8c25-ea60e61fe3de" providerId="AD" clId="Web-{A78B0DCD-8C03-4E2E-A28D-2326B11317FF}"/>
    <pc:docChg chg="modSld">
      <pc:chgData name="Camille Ponslet" userId="S::camille.ponslet@ecolelibremeux.be::7da2130b-77f6-444e-8c25-ea60e61fe3de" providerId="AD" clId="Web-{A78B0DCD-8C03-4E2E-A28D-2326B11317FF}" dt="2023-03-21T17:10:10.938" v="47"/>
      <pc:docMkLst>
        <pc:docMk/>
      </pc:docMkLst>
      <pc:sldChg chg="addSp delSp modSp addAnim">
        <pc:chgData name="Camille Ponslet" userId="S::camille.ponslet@ecolelibremeux.be::7da2130b-77f6-444e-8c25-ea60e61fe3de" providerId="AD" clId="Web-{A78B0DCD-8C03-4E2E-A28D-2326B11317FF}" dt="2023-03-21T17:10:10.938" v="47"/>
        <pc:sldMkLst>
          <pc:docMk/>
          <pc:sldMk cId="446883726" sldId="256"/>
        </pc:sldMkLst>
        <pc:spChg chg="ord">
          <ac:chgData name="Camille Ponslet" userId="S::camille.ponslet@ecolelibremeux.be::7da2130b-77f6-444e-8c25-ea60e61fe3de" providerId="AD" clId="Web-{A78B0DCD-8C03-4E2E-A28D-2326B11317FF}" dt="2023-03-21T17:04:49.552" v="35"/>
          <ac:spMkLst>
            <pc:docMk/>
            <pc:sldMk cId="446883726" sldId="256"/>
            <ac:spMk id="2" creationId="{BDDA032A-31E7-5072-79A4-252C129D076C}"/>
          </ac:spMkLst>
        </pc:spChg>
        <pc:spChg chg="del">
          <ac:chgData name="Camille Ponslet" userId="S::camille.ponslet@ecolelibremeux.be::7da2130b-77f6-444e-8c25-ea60e61fe3de" providerId="AD" clId="Web-{A78B0DCD-8C03-4E2E-A28D-2326B11317FF}" dt="2023-03-21T17:04:49.552" v="35"/>
          <ac:spMkLst>
            <pc:docMk/>
            <pc:sldMk cId="446883726" sldId="256"/>
            <ac:spMk id="8" creationId="{F1174801-1395-44C5-9B00-CCAC45C056E7}"/>
          </ac:spMkLst>
        </pc:spChg>
        <pc:spChg chg="del">
          <ac:chgData name="Camille Ponslet" userId="S::camille.ponslet@ecolelibremeux.be::7da2130b-77f6-444e-8c25-ea60e61fe3de" providerId="AD" clId="Web-{A78B0DCD-8C03-4E2E-A28D-2326B11317FF}" dt="2023-03-21T17:04:49.552" v="35"/>
          <ac:spMkLst>
            <pc:docMk/>
            <pc:sldMk cId="446883726" sldId="256"/>
            <ac:spMk id="10" creationId="{996DFAFB-BCE1-4BEC-82FB-D574234DEF0A}"/>
          </ac:spMkLst>
        </pc:spChg>
        <pc:spChg chg="del">
          <ac:chgData name="Camille Ponslet" userId="S::camille.ponslet@ecolelibremeux.be::7da2130b-77f6-444e-8c25-ea60e61fe3de" providerId="AD" clId="Web-{A78B0DCD-8C03-4E2E-A28D-2326B11317FF}" dt="2023-03-21T17:04:49.552" v="35"/>
          <ac:spMkLst>
            <pc:docMk/>
            <pc:sldMk cId="446883726" sldId="256"/>
            <ac:spMk id="12" creationId="{60E728E6-A07E-4A6C-AB92-D56E1402F61A}"/>
          </ac:spMkLst>
        </pc:spChg>
        <pc:spChg chg="add">
          <ac:chgData name="Camille Ponslet" userId="S::camille.ponslet@ecolelibremeux.be::7da2130b-77f6-444e-8c25-ea60e61fe3de" providerId="AD" clId="Web-{A78B0DCD-8C03-4E2E-A28D-2326B11317FF}" dt="2023-03-21T17:04:49.552" v="35"/>
          <ac:spMkLst>
            <pc:docMk/>
            <pc:sldMk cId="446883726" sldId="256"/>
            <ac:spMk id="41" creationId="{F1174801-1395-44C5-9B00-CCAC45C056E7}"/>
          </ac:spMkLst>
        </pc:spChg>
        <pc:spChg chg="add">
          <ac:chgData name="Camille Ponslet" userId="S::camille.ponslet@ecolelibremeux.be::7da2130b-77f6-444e-8c25-ea60e61fe3de" providerId="AD" clId="Web-{A78B0DCD-8C03-4E2E-A28D-2326B11317FF}" dt="2023-03-21T17:04:49.552" v="35"/>
          <ac:spMkLst>
            <pc:docMk/>
            <pc:sldMk cId="446883726" sldId="256"/>
            <ac:spMk id="43" creationId="{996DFAFB-BCE1-4BEC-82FB-D574234DEF0A}"/>
          </ac:spMkLst>
        </pc:spChg>
        <pc:spChg chg="add">
          <ac:chgData name="Camille Ponslet" userId="S::camille.ponslet@ecolelibremeux.be::7da2130b-77f6-444e-8c25-ea60e61fe3de" providerId="AD" clId="Web-{A78B0DCD-8C03-4E2E-A28D-2326B11317FF}" dt="2023-03-21T17:04:49.552" v="35"/>
          <ac:spMkLst>
            <pc:docMk/>
            <pc:sldMk cId="446883726" sldId="256"/>
            <ac:spMk id="45" creationId="{60E728E6-A07E-4A6C-AB92-D56E1402F61A}"/>
          </ac:spMkLst>
        </pc:spChg>
        <pc:grpChg chg="del">
          <ac:chgData name="Camille Ponslet" userId="S::camille.ponslet@ecolelibremeux.be::7da2130b-77f6-444e-8c25-ea60e61fe3de" providerId="AD" clId="Web-{A78B0DCD-8C03-4E2E-A28D-2326B11317FF}" dt="2023-03-21T17:04:49.552" v="35"/>
          <ac:grpSpMkLst>
            <pc:docMk/>
            <pc:sldMk cId="446883726" sldId="256"/>
            <ac:grpSpMk id="14" creationId="{18579DB9-24B0-487B-81E3-8D02AD5F8C81}"/>
          </ac:grpSpMkLst>
        </pc:grpChg>
        <pc:grpChg chg="del">
          <ac:chgData name="Camille Ponslet" userId="S::camille.ponslet@ecolelibremeux.be::7da2130b-77f6-444e-8c25-ea60e61fe3de" providerId="AD" clId="Web-{A78B0DCD-8C03-4E2E-A28D-2326B11317FF}" dt="2023-03-21T17:04:49.552" v="35"/>
          <ac:grpSpMkLst>
            <pc:docMk/>
            <pc:sldMk cId="446883726" sldId="256"/>
            <ac:grpSpMk id="23" creationId="{5C0E6139-8A19-4905-87E2-E547D7B7F1AF}"/>
          </ac:grpSpMkLst>
        </pc:grpChg>
        <pc:grpChg chg="del">
          <ac:chgData name="Camille Ponslet" userId="S::camille.ponslet@ecolelibremeux.be::7da2130b-77f6-444e-8c25-ea60e61fe3de" providerId="AD" clId="Web-{A78B0DCD-8C03-4E2E-A28D-2326B11317FF}" dt="2023-03-21T17:04:49.552" v="35"/>
          <ac:grpSpMkLst>
            <pc:docMk/>
            <pc:sldMk cId="446883726" sldId="256"/>
            <ac:grpSpMk id="27" creationId="{8F281804-17FE-49B9-9065-1A44CD473CAE}"/>
          </ac:grpSpMkLst>
        </pc:grpChg>
        <pc:grpChg chg="add">
          <ac:chgData name="Camille Ponslet" userId="S::camille.ponslet@ecolelibremeux.be::7da2130b-77f6-444e-8c25-ea60e61fe3de" providerId="AD" clId="Web-{A78B0DCD-8C03-4E2E-A28D-2326B11317FF}" dt="2023-03-21T17:04:49.552" v="35"/>
          <ac:grpSpMkLst>
            <pc:docMk/>
            <pc:sldMk cId="446883726" sldId="256"/>
            <ac:grpSpMk id="47" creationId="{18579DB9-24B0-487B-81E3-8D02AD5F8C81}"/>
          </ac:grpSpMkLst>
        </pc:grpChg>
        <pc:grpChg chg="add">
          <ac:chgData name="Camille Ponslet" userId="S::camille.ponslet@ecolelibremeux.be::7da2130b-77f6-444e-8c25-ea60e61fe3de" providerId="AD" clId="Web-{A78B0DCD-8C03-4E2E-A28D-2326B11317FF}" dt="2023-03-21T17:04:49.552" v="35"/>
          <ac:grpSpMkLst>
            <pc:docMk/>
            <pc:sldMk cId="446883726" sldId="256"/>
            <ac:grpSpMk id="56" creationId="{8F281804-17FE-49B9-9065-1A44CD473CAE}"/>
          </ac:grpSpMkLst>
        </pc:grpChg>
        <pc:grpChg chg="add">
          <ac:chgData name="Camille Ponslet" userId="S::camille.ponslet@ecolelibremeux.be::7da2130b-77f6-444e-8c25-ea60e61fe3de" providerId="AD" clId="Web-{A78B0DCD-8C03-4E2E-A28D-2326B11317FF}" dt="2023-03-21T17:04:49.552" v="35"/>
          <ac:grpSpMkLst>
            <pc:docMk/>
            <pc:sldMk cId="446883726" sldId="256"/>
            <ac:grpSpMk id="67" creationId="{5C0E6139-8A19-4905-87E2-E547D7B7F1AF}"/>
          </ac:grpSpMkLst>
        </pc:grpChg>
        <pc:picChg chg="add mod">
          <ac:chgData name="Camille Ponslet" userId="S::camille.ponslet@ecolelibremeux.be::7da2130b-77f6-444e-8c25-ea60e61fe3de" providerId="AD" clId="Web-{A78B0DCD-8C03-4E2E-A28D-2326B11317FF}" dt="2023-03-21T17:04:49.552" v="35"/>
          <ac:picMkLst>
            <pc:docMk/>
            <pc:sldMk cId="446883726" sldId="256"/>
            <ac:picMk id="3" creationId="{446054D6-D8EB-10D9-CB4C-2570124C6C84}"/>
          </ac:picMkLst>
        </pc:picChg>
        <pc:picChg chg="mod">
          <ac:chgData name="Camille Ponslet" userId="S::camille.ponslet@ecolelibremeux.be::7da2130b-77f6-444e-8c25-ea60e61fe3de" providerId="AD" clId="Web-{A78B0DCD-8C03-4E2E-A28D-2326B11317FF}" dt="2023-03-21T17:04:49.552" v="35"/>
          <ac:picMkLst>
            <pc:docMk/>
            <pc:sldMk cId="446883726" sldId="256"/>
            <ac:picMk id="4" creationId="{FCFFADE7-AF0C-16AD-CAD5-8A5DCF49A017}"/>
          </ac:picMkLst>
        </pc:picChg>
        <pc:picChg chg="add mod">
          <ac:chgData name="Camille Ponslet" userId="S::camille.ponslet@ecolelibremeux.be::7da2130b-77f6-444e-8c25-ea60e61fe3de" providerId="AD" clId="Web-{A78B0DCD-8C03-4E2E-A28D-2326B11317FF}" dt="2023-03-21T17:04:49.552" v="35"/>
          <ac:picMkLst>
            <pc:docMk/>
            <pc:sldMk cId="446883726" sldId="256"/>
            <ac:picMk id="5" creationId="{37D953A2-7D11-CEE8-0618-2A9341713CAC}"/>
          </ac:picMkLst>
        </pc:picChg>
        <pc:picChg chg="add mod ord">
          <ac:chgData name="Camille Ponslet" userId="S::camille.ponslet@ecolelibremeux.be::7da2130b-77f6-444e-8c25-ea60e61fe3de" providerId="AD" clId="Web-{A78B0DCD-8C03-4E2E-A28D-2326B11317FF}" dt="2023-03-21T17:09:59.453" v="46"/>
          <ac:picMkLst>
            <pc:docMk/>
            <pc:sldMk cId="446883726" sldId="256"/>
            <ac:picMk id="6" creationId="{EF775DE0-8A50-B38F-20EA-60C73FE603E9}"/>
          </ac:picMkLst>
        </pc:picChg>
        <pc:picChg chg="add mod">
          <ac:chgData name="Camille Ponslet" userId="S::camille.ponslet@ecolelibremeux.be::7da2130b-77f6-444e-8c25-ea60e61fe3de" providerId="AD" clId="Web-{A78B0DCD-8C03-4E2E-A28D-2326B11317FF}" dt="2023-03-21T17:10:10.938" v="47"/>
          <ac:picMkLst>
            <pc:docMk/>
            <pc:sldMk cId="446883726" sldId="256"/>
            <ac:picMk id="7" creationId="{7D0CD5E0-1C06-8A2F-FF17-04D9688F6B6B}"/>
          </ac:picMkLst>
        </pc:picChg>
      </pc:sldChg>
      <pc:sldChg chg="modSp">
        <pc:chgData name="Camille Ponslet" userId="S::camille.ponslet@ecolelibremeux.be::7da2130b-77f6-444e-8c25-ea60e61fe3de" providerId="AD" clId="Web-{A78B0DCD-8C03-4E2E-A28D-2326B11317FF}" dt="2023-03-21T16:59:50.870" v="21" actId="20577"/>
        <pc:sldMkLst>
          <pc:docMk/>
          <pc:sldMk cId="2477571361" sldId="257"/>
        </pc:sldMkLst>
        <pc:spChg chg="mod">
          <ac:chgData name="Camille Ponslet" userId="S::camille.ponslet@ecolelibremeux.be::7da2130b-77f6-444e-8c25-ea60e61fe3de" providerId="AD" clId="Web-{A78B0DCD-8C03-4E2E-A28D-2326B11317FF}" dt="2023-03-21T16:59:50.870" v="21" actId="20577"/>
          <ac:spMkLst>
            <pc:docMk/>
            <pc:sldMk cId="2477571361" sldId="257"/>
            <ac:spMk id="3" creationId="{388F82F1-16C6-240D-4F4F-1FD32B287D88}"/>
          </ac:spMkLst>
        </pc:spChg>
      </pc:sldChg>
    </pc:docChg>
  </pc:docChgLst>
  <pc:docChgLst>
    <pc:chgData name="Camille Ponslet" userId="S::camille.ponslet@ecolelibremeux.be::7da2130b-77f6-444e-8c25-ea60e61fe3de" providerId="AD" clId="Web-{3A7213E8-5785-41F4-8432-08147F526F93}"/>
    <pc:docChg chg="modSld">
      <pc:chgData name="Camille Ponslet" userId="S::camille.ponslet@ecolelibremeux.be::7da2130b-77f6-444e-8c25-ea60e61fe3de" providerId="AD" clId="Web-{3A7213E8-5785-41F4-8432-08147F526F93}" dt="2023-03-21T17:43:33.148" v="2" actId="20577"/>
      <pc:docMkLst>
        <pc:docMk/>
      </pc:docMkLst>
      <pc:sldChg chg="modSp">
        <pc:chgData name="Camille Ponslet" userId="S::camille.ponslet@ecolelibremeux.be::7da2130b-77f6-444e-8c25-ea60e61fe3de" providerId="AD" clId="Web-{3A7213E8-5785-41F4-8432-08147F526F93}" dt="2023-03-21T17:43:33.148" v="2" actId="20577"/>
        <pc:sldMkLst>
          <pc:docMk/>
          <pc:sldMk cId="2477571361" sldId="257"/>
        </pc:sldMkLst>
        <pc:spChg chg="mod">
          <ac:chgData name="Camille Ponslet" userId="S::camille.ponslet@ecolelibremeux.be::7da2130b-77f6-444e-8c25-ea60e61fe3de" providerId="AD" clId="Web-{3A7213E8-5785-41F4-8432-08147F526F93}" dt="2023-03-21T17:43:33.148" v="2" actId="20577"/>
          <ac:spMkLst>
            <pc:docMk/>
            <pc:sldMk cId="2477571361" sldId="257"/>
            <ac:spMk id="3" creationId="{388F82F1-16C6-240D-4F4F-1FD32B287D88}"/>
          </ac:spMkLst>
        </pc:spChg>
      </pc:sldChg>
    </pc:docChg>
  </pc:docChgLst>
  <pc:docChgLst>
    <pc:chgData name="Camille Ponslet" userId="S::camille.ponslet@ecolelibremeux.be::7da2130b-77f6-444e-8c25-ea60e61fe3de" providerId="AD" clId="Web-{4DE3AB09-94C8-408E-9D83-552F1D25428E}"/>
    <pc:docChg chg="modSld addMainMaster delMainMaster modMainMaster">
      <pc:chgData name="Camille Ponslet" userId="S::camille.ponslet@ecolelibremeux.be::7da2130b-77f6-444e-8c25-ea60e61fe3de" providerId="AD" clId="Web-{4DE3AB09-94C8-408E-9D83-552F1D25428E}" dt="2023-03-23T16:28:27.955" v="0"/>
      <pc:docMkLst>
        <pc:docMk/>
      </pc:docMkLst>
      <pc:sldChg chg="delSp modSp mod modClrScheme delDesignElem chgLayout">
        <pc:chgData name="Camille Ponslet" userId="S::camille.ponslet@ecolelibremeux.be::7da2130b-77f6-444e-8c25-ea60e61fe3de" providerId="AD" clId="Web-{4DE3AB09-94C8-408E-9D83-552F1D25428E}" dt="2023-03-23T16:28:27.955" v="0"/>
        <pc:sldMkLst>
          <pc:docMk/>
          <pc:sldMk cId="446883726" sldId="256"/>
        </pc:sldMkLst>
        <pc:spChg chg="mod ord">
          <ac:chgData name="Camille Ponslet" userId="S::camille.ponslet@ecolelibremeux.be::7da2130b-77f6-444e-8c25-ea60e61fe3de" providerId="AD" clId="Web-{4DE3AB09-94C8-408E-9D83-552F1D25428E}" dt="2023-03-23T16:28:27.955" v="0"/>
          <ac:spMkLst>
            <pc:docMk/>
            <pc:sldMk cId="446883726" sldId="256"/>
            <ac:spMk id="2" creationId="{BDDA032A-31E7-5072-79A4-252C129D076C}"/>
          </ac:spMkLst>
        </pc:spChg>
        <pc:spChg chg="del">
          <ac:chgData name="Camille Ponslet" userId="S::camille.ponslet@ecolelibremeux.be::7da2130b-77f6-444e-8c25-ea60e61fe3de" providerId="AD" clId="Web-{4DE3AB09-94C8-408E-9D83-552F1D25428E}" dt="2023-03-23T16:28:27.955" v="0"/>
          <ac:spMkLst>
            <pc:docMk/>
            <pc:sldMk cId="446883726" sldId="256"/>
            <ac:spMk id="41" creationId="{F1174801-1395-44C5-9B00-CCAC45C056E7}"/>
          </ac:spMkLst>
        </pc:spChg>
        <pc:spChg chg="del">
          <ac:chgData name="Camille Ponslet" userId="S::camille.ponslet@ecolelibremeux.be::7da2130b-77f6-444e-8c25-ea60e61fe3de" providerId="AD" clId="Web-{4DE3AB09-94C8-408E-9D83-552F1D25428E}" dt="2023-03-23T16:28:27.955" v="0"/>
          <ac:spMkLst>
            <pc:docMk/>
            <pc:sldMk cId="446883726" sldId="256"/>
            <ac:spMk id="43" creationId="{996DFAFB-BCE1-4BEC-82FB-D574234DEF0A}"/>
          </ac:spMkLst>
        </pc:spChg>
        <pc:spChg chg="del">
          <ac:chgData name="Camille Ponslet" userId="S::camille.ponslet@ecolelibremeux.be::7da2130b-77f6-444e-8c25-ea60e61fe3de" providerId="AD" clId="Web-{4DE3AB09-94C8-408E-9D83-552F1D25428E}" dt="2023-03-23T16:28:27.955" v="0"/>
          <ac:spMkLst>
            <pc:docMk/>
            <pc:sldMk cId="446883726" sldId="256"/>
            <ac:spMk id="45" creationId="{60E728E6-A07E-4A6C-AB92-D56E1402F61A}"/>
          </ac:spMkLst>
        </pc:spChg>
        <pc:grpChg chg="del">
          <ac:chgData name="Camille Ponslet" userId="S::camille.ponslet@ecolelibremeux.be::7da2130b-77f6-444e-8c25-ea60e61fe3de" providerId="AD" clId="Web-{4DE3AB09-94C8-408E-9D83-552F1D25428E}" dt="2023-03-23T16:28:27.955" v="0"/>
          <ac:grpSpMkLst>
            <pc:docMk/>
            <pc:sldMk cId="446883726" sldId="256"/>
            <ac:grpSpMk id="47" creationId="{18579DB9-24B0-487B-81E3-8D02AD5F8C81}"/>
          </ac:grpSpMkLst>
        </pc:grpChg>
        <pc:grpChg chg="del">
          <ac:chgData name="Camille Ponslet" userId="S::camille.ponslet@ecolelibremeux.be::7da2130b-77f6-444e-8c25-ea60e61fe3de" providerId="AD" clId="Web-{4DE3AB09-94C8-408E-9D83-552F1D25428E}" dt="2023-03-23T16:28:27.955" v="0"/>
          <ac:grpSpMkLst>
            <pc:docMk/>
            <pc:sldMk cId="446883726" sldId="256"/>
            <ac:grpSpMk id="56" creationId="{8F281804-17FE-49B9-9065-1A44CD473CAE}"/>
          </ac:grpSpMkLst>
        </pc:grpChg>
        <pc:grpChg chg="del">
          <ac:chgData name="Camille Ponslet" userId="S::camille.ponslet@ecolelibremeux.be::7da2130b-77f6-444e-8c25-ea60e61fe3de" providerId="AD" clId="Web-{4DE3AB09-94C8-408E-9D83-552F1D25428E}" dt="2023-03-23T16:28:27.955" v="0"/>
          <ac:grpSpMkLst>
            <pc:docMk/>
            <pc:sldMk cId="446883726" sldId="256"/>
            <ac:grpSpMk id="67" creationId="{5C0E6139-8A19-4905-87E2-E547D7B7F1AF}"/>
          </ac:grpSpMkLst>
        </pc:grpChg>
      </pc:sldChg>
      <pc:sldChg chg="delSp modSp mod modClrScheme delDesignElem chgLayout">
        <pc:chgData name="Camille Ponslet" userId="S::camille.ponslet@ecolelibremeux.be::7da2130b-77f6-444e-8c25-ea60e61fe3de" providerId="AD" clId="Web-{4DE3AB09-94C8-408E-9D83-552F1D25428E}" dt="2023-03-23T16:28:27.955" v="0"/>
        <pc:sldMkLst>
          <pc:docMk/>
          <pc:sldMk cId="2477571361" sldId="257"/>
        </pc:sldMkLst>
        <pc:spChg chg="mod ord">
          <ac:chgData name="Camille Ponslet" userId="S::camille.ponslet@ecolelibremeux.be::7da2130b-77f6-444e-8c25-ea60e61fe3de" providerId="AD" clId="Web-{4DE3AB09-94C8-408E-9D83-552F1D25428E}" dt="2023-03-23T16:28:27.955" v="0"/>
          <ac:spMkLst>
            <pc:docMk/>
            <pc:sldMk cId="2477571361" sldId="257"/>
            <ac:spMk id="2" creationId="{2BA7F9ED-B35F-492E-81B0-AF1FC6991AEB}"/>
          </ac:spMkLst>
        </pc:spChg>
        <pc:spChg chg="mod ord">
          <ac:chgData name="Camille Ponslet" userId="S::camille.ponslet@ecolelibremeux.be::7da2130b-77f6-444e-8c25-ea60e61fe3de" providerId="AD" clId="Web-{4DE3AB09-94C8-408E-9D83-552F1D25428E}" dt="2023-03-23T16:28:27.955" v="0"/>
          <ac:spMkLst>
            <pc:docMk/>
            <pc:sldMk cId="2477571361" sldId="257"/>
            <ac:spMk id="3" creationId="{388F82F1-16C6-240D-4F4F-1FD32B287D88}"/>
          </ac:spMkLst>
        </pc:spChg>
        <pc:spChg chg="del">
          <ac:chgData name="Camille Ponslet" userId="S::camille.ponslet@ecolelibremeux.be::7da2130b-77f6-444e-8c25-ea60e61fe3de" providerId="AD" clId="Web-{4DE3AB09-94C8-408E-9D83-552F1D25428E}" dt="2023-03-23T16:28:27.955" v="0"/>
          <ac:spMkLst>
            <pc:docMk/>
            <pc:sldMk cId="2477571361" sldId="257"/>
            <ac:spMk id="9" creationId="{8651CFA9-6065-4243-AC48-858E359780B1}"/>
          </ac:spMkLst>
        </pc:spChg>
        <pc:spChg chg="del">
          <ac:chgData name="Camille Ponslet" userId="S::camille.ponslet@ecolelibremeux.be::7da2130b-77f6-444e-8c25-ea60e61fe3de" providerId="AD" clId="Web-{4DE3AB09-94C8-408E-9D83-552F1D25428E}" dt="2023-03-23T16:28:27.955" v="0"/>
          <ac:spMkLst>
            <pc:docMk/>
            <pc:sldMk cId="2477571361" sldId="257"/>
            <ac:spMk id="11" creationId="{37962AE0-6A1C-4B76-9D52-10E5E6D7D3BB}"/>
          </ac:spMkLst>
        </pc:spChg>
        <pc:grpChg chg="del">
          <ac:chgData name="Camille Ponslet" userId="S::camille.ponslet@ecolelibremeux.be::7da2130b-77f6-444e-8c25-ea60e61fe3de" providerId="AD" clId="Web-{4DE3AB09-94C8-408E-9D83-552F1D25428E}" dt="2023-03-23T16:28:27.955" v="0"/>
          <ac:grpSpMkLst>
            <pc:docMk/>
            <pc:sldMk cId="2477571361" sldId="257"/>
            <ac:grpSpMk id="13" creationId="{DC655204-C06A-4A55-9BB4-C79C4AF9D63F}"/>
          </ac:grpSpMkLst>
        </pc:grpChg>
        <pc:grpChg chg="del">
          <ac:chgData name="Camille Ponslet" userId="S::camille.ponslet@ecolelibremeux.be::7da2130b-77f6-444e-8c25-ea60e61fe3de" providerId="AD" clId="Web-{4DE3AB09-94C8-408E-9D83-552F1D25428E}" dt="2023-03-23T16:28:27.955" v="0"/>
          <ac:grpSpMkLst>
            <pc:docMk/>
            <pc:sldMk cId="2477571361" sldId="257"/>
            <ac:grpSpMk id="23" creationId="{4C476EAB-383B-48F9-B661-B049EB50AE63}"/>
          </ac:grpSpMkLst>
        </pc:grpChg>
      </pc:sldChg>
      <pc:sldChg chg="delSp modSp mod modClrScheme delDesignElem chgLayout">
        <pc:chgData name="Camille Ponslet" userId="S::camille.ponslet@ecolelibremeux.be::7da2130b-77f6-444e-8c25-ea60e61fe3de" providerId="AD" clId="Web-{4DE3AB09-94C8-408E-9D83-552F1D25428E}" dt="2023-03-23T16:28:27.955" v="0"/>
        <pc:sldMkLst>
          <pc:docMk/>
          <pc:sldMk cId="2511599649" sldId="258"/>
        </pc:sldMkLst>
        <pc:spChg chg="mod ord">
          <ac:chgData name="Camille Ponslet" userId="S::camille.ponslet@ecolelibremeux.be::7da2130b-77f6-444e-8c25-ea60e61fe3de" providerId="AD" clId="Web-{4DE3AB09-94C8-408E-9D83-552F1D25428E}" dt="2023-03-23T16:28:27.955" v="0"/>
          <ac:spMkLst>
            <pc:docMk/>
            <pc:sldMk cId="2511599649" sldId="258"/>
            <ac:spMk id="2" creationId="{D2CFB1AD-D45E-4194-5301-F61364F47F2D}"/>
          </ac:spMkLst>
        </pc:spChg>
        <pc:spChg chg="mod ord">
          <ac:chgData name="Camille Ponslet" userId="S::camille.ponslet@ecolelibremeux.be::7da2130b-77f6-444e-8c25-ea60e61fe3de" providerId="AD" clId="Web-{4DE3AB09-94C8-408E-9D83-552F1D25428E}" dt="2023-03-23T16:28:27.955" v="0"/>
          <ac:spMkLst>
            <pc:docMk/>
            <pc:sldMk cId="2511599649" sldId="258"/>
            <ac:spMk id="76" creationId="{1F5E4602-2270-8B0A-08E4-EBC94F1A6657}"/>
          </ac:spMkLst>
        </pc:spChg>
        <pc:spChg chg="del">
          <ac:chgData name="Camille Ponslet" userId="S::camille.ponslet@ecolelibremeux.be::7da2130b-77f6-444e-8c25-ea60e61fe3de" providerId="AD" clId="Web-{4DE3AB09-94C8-408E-9D83-552F1D25428E}" dt="2023-03-23T16:28:27.955" v="0"/>
          <ac:spMkLst>
            <pc:docMk/>
            <pc:sldMk cId="2511599649" sldId="258"/>
            <ac:spMk id="79" creationId="{8651CFA9-6065-4243-AC48-858E359780B1}"/>
          </ac:spMkLst>
        </pc:spChg>
        <pc:spChg chg="del">
          <ac:chgData name="Camille Ponslet" userId="S::camille.ponslet@ecolelibremeux.be::7da2130b-77f6-444e-8c25-ea60e61fe3de" providerId="AD" clId="Web-{4DE3AB09-94C8-408E-9D83-552F1D25428E}" dt="2023-03-23T16:28:27.955" v="0"/>
          <ac:spMkLst>
            <pc:docMk/>
            <pc:sldMk cId="2511599649" sldId="258"/>
            <ac:spMk id="81" creationId="{37962AE0-6A1C-4B76-9D52-10E5E6D7D3BB}"/>
          </ac:spMkLst>
        </pc:spChg>
        <pc:spChg chg="del">
          <ac:chgData name="Camille Ponslet" userId="S::camille.ponslet@ecolelibremeux.be::7da2130b-77f6-444e-8c25-ea60e61fe3de" providerId="AD" clId="Web-{4DE3AB09-94C8-408E-9D83-552F1D25428E}" dt="2023-03-23T16:28:27.955" v="0"/>
          <ac:spMkLst>
            <pc:docMk/>
            <pc:sldMk cId="2511599649" sldId="258"/>
            <ac:spMk id="83" creationId="{16E12301-1C96-4D15-9838-D5B894B22365}"/>
          </ac:spMkLst>
        </pc:spChg>
        <pc:grpChg chg="del">
          <ac:chgData name="Camille Ponslet" userId="S::camille.ponslet@ecolelibremeux.be::7da2130b-77f6-444e-8c25-ea60e61fe3de" providerId="AD" clId="Web-{4DE3AB09-94C8-408E-9D83-552F1D25428E}" dt="2023-03-23T16:28:27.955" v="0"/>
          <ac:grpSpMkLst>
            <pc:docMk/>
            <pc:sldMk cId="2511599649" sldId="258"/>
            <ac:grpSpMk id="85" creationId="{D7A5FD75-4B35-4162-9304-569491255811}"/>
          </ac:grpSpMkLst>
        </pc:grpChg>
        <pc:grpChg chg="del">
          <ac:chgData name="Camille Ponslet" userId="S::camille.ponslet@ecolelibremeux.be::7da2130b-77f6-444e-8c25-ea60e61fe3de" providerId="AD" clId="Web-{4DE3AB09-94C8-408E-9D83-552F1D25428E}" dt="2023-03-23T16:28:27.955" v="0"/>
          <ac:grpSpMkLst>
            <pc:docMk/>
            <pc:sldMk cId="2511599649" sldId="258"/>
            <ac:grpSpMk id="94" creationId="{34676384-D846-461C-B8F3-BDB849B4A408}"/>
          </ac:grpSpMkLst>
        </pc:grpChg>
      </pc:sldChg>
      <pc:sldChg chg="delSp modSp mod modClrScheme delDesignElem chgLayout">
        <pc:chgData name="Camille Ponslet" userId="S::camille.ponslet@ecolelibremeux.be::7da2130b-77f6-444e-8c25-ea60e61fe3de" providerId="AD" clId="Web-{4DE3AB09-94C8-408E-9D83-552F1D25428E}" dt="2023-03-23T16:28:27.955" v="0"/>
        <pc:sldMkLst>
          <pc:docMk/>
          <pc:sldMk cId="1814107227" sldId="259"/>
        </pc:sldMkLst>
        <pc:spChg chg="mod ord">
          <ac:chgData name="Camille Ponslet" userId="S::camille.ponslet@ecolelibremeux.be::7da2130b-77f6-444e-8c25-ea60e61fe3de" providerId="AD" clId="Web-{4DE3AB09-94C8-408E-9D83-552F1D25428E}" dt="2023-03-23T16:28:27.955" v="0"/>
          <ac:spMkLst>
            <pc:docMk/>
            <pc:sldMk cId="1814107227" sldId="259"/>
            <ac:spMk id="10" creationId="{F9034658-1A36-BDE9-B50D-A2C520F6E91B}"/>
          </ac:spMkLst>
        </pc:spChg>
        <pc:spChg chg="del">
          <ac:chgData name="Camille Ponslet" userId="S::camille.ponslet@ecolelibremeux.be::7da2130b-77f6-444e-8c25-ea60e61fe3de" providerId="AD" clId="Web-{4DE3AB09-94C8-408E-9D83-552F1D25428E}" dt="2023-03-23T16:28:27.955" v="0"/>
          <ac:spMkLst>
            <pc:docMk/>
            <pc:sldMk cId="1814107227" sldId="259"/>
            <ac:spMk id="80" creationId="{8651CFA9-6065-4243-AC48-858E359780B1}"/>
          </ac:spMkLst>
        </pc:spChg>
        <pc:spChg chg="del">
          <ac:chgData name="Camille Ponslet" userId="S::camille.ponslet@ecolelibremeux.be::7da2130b-77f6-444e-8c25-ea60e61fe3de" providerId="AD" clId="Web-{4DE3AB09-94C8-408E-9D83-552F1D25428E}" dt="2023-03-23T16:28:27.955" v="0"/>
          <ac:spMkLst>
            <pc:docMk/>
            <pc:sldMk cId="1814107227" sldId="259"/>
            <ac:spMk id="81" creationId="{37962AE0-6A1C-4B76-9D52-10E5E6D7D3BB}"/>
          </ac:spMkLst>
        </pc:spChg>
        <pc:spChg chg="del">
          <ac:chgData name="Camille Ponslet" userId="S::camille.ponslet@ecolelibremeux.be::7da2130b-77f6-444e-8c25-ea60e61fe3de" providerId="AD" clId="Web-{4DE3AB09-94C8-408E-9D83-552F1D25428E}" dt="2023-03-23T16:28:27.955" v="0"/>
          <ac:spMkLst>
            <pc:docMk/>
            <pc:sldMk cId="1814107227" sldId="259"/>
            <ac:spMk id="82" creationId="{16E12301-1C96-4D15-9838-D5B894B22365}"/>
          </ac:spMkLst>
        </pc:spChg>
        <pc:grpChg chg="del">
          <ac:chgData name="Camille Ponslet" userId="S::camille.ponslet@ecolelibremeux.be::7da2130b-77f6-444e-8c25-ea60e61fe3de" providerId="AD" clId="Web-{4DE3AB09-94C8-408E-9D83-552F1D25428E}" dt="2023-03-23T16:28:27.955" v="0"/>
          <ac:grpSpMkLst>
            <pc:docMk/>
            <pc:sldMk cId="1814107227" sldId="259"/>
            <ac:grpSpMk id="60" creationId="{D7A5FD75-4B35-4162-9304-569491255811}"/>
          </ac:grpSpMkLst>
        </pc:grpChg>
        <pc:grpChg chg="del">
          <ac:chgData name="Camille Ponslet" userId="S::camille.ponslet@ecolelibremeux.be::7da2130b-77f6-444e-8c25-ea60e61fe3de" providerId="AD" clId="Web-{4DE3AB09-94C8-408E-9D83-552F1D25428E}" dt="2023-03-23T16:28:27.955" v="0"/>
          <ac:grpSpMkLst>
            <pc:docMk/>
            <pc:sldMk cId="1814107227" sldId="259"/>
            <ac:grpSpMk id="69" creationId="{34676384-D846-461C-B8F3-BDB849B4A408}"/>
          </ac:grpSpMkLst>
        </pc:grpChg>
      </pc:sldChg>
      <pc:sldChg chg="delSp modSp mod modClrScheme delDesignElem chgLayout">
        <pc:chgData name="Camille Ponslet" userId="S::camille.ponslet@ecolelibremeux.be::7da2130b-77f6-444e-8c25-ea60e61fe3de" providerId="AD" clId="Web-{4DE3AB09-94C8-408E-9D83-552F1D25428E}" dt="2023-03-23T16:28:27.955" v="0"/>
        <pc:sldMkLst>
          <pc:docMk/>
          <pc:sldMk cId="4208500533" sldId="260"/>
        </pc:sldMkLst>
        <pc:spChg chg="mod ord">
          <ac:chgData name="Camille Ponslet" userId="S::camille.ponslet@ecolelibremeux.be::7da2130b-77f6-444e-8c25-ea60e61fe3de" providerId="AD" clId="Web-{4DE3AB09-94C8-408E-9D83-552F1D25428E}" dt="2023-03-23T16:28:27.955" v="0"/>
          <ac:spMkLst>
            <pc:docMk/>
            <pc:sldMk cId="4208500533" sldId="260"/>
            <ac:spMk id="3" creationId="{F0C07CF3-2474-BB33-6AC4-86D4D6F9D9B8}"/>
          </ac:spMkLst>
        </pc:spChg>
        <pc:spChg chg="del">
          <ac:chgData name="Camille Ponslet" userId="S::camille.ponslet@ecolelibremeux.be::7da2130b-77f6-444e-8c25-ea60e61fe3de" providerId="AD" clId="Web-{4DE3AB09-94C8-408E-9D83-552F1D25428E}" dt="2023-03-23T16:28:27.955" v="0"/>
          <ac:spMkLst>
            <pc:docMk/>
            <pc:sldMk cId="4208500533" sldId="260"/>
            <ac:spMk id="9" creationId="{8651CFA9-6065-4243-AC48-858E359780B1}"/>
          </ac:spMkLst>
        </pc:spChg>
        <pc:spChg chg="del">
          <ac:chgData name="Camille Ponslet" userId="S::camille.ponslet@ecolelibremeux.be::7da2130b-77f6-444e-8c25-ea60e61fe3de" providerId="AD" clId="Web-{4DE3AB09-94C8-408E-9D83-552F1D25428E}" dt="2023-03-23T16:28:27.955" v="0"/>
          <ac:spMkLst>
            <pc:docMk/>
            <pc:sldMk cId="4208500533" sldId="260"/>
            <ac:spMk id="11" creationId="{37962AE0-6A1C-4B76-9D52-10E5E6D7D3BB}"/>
          </ac:spMkLst>
        </pc:spChg>
        <pc:spChg chg="del">
          <ac:chgData name="Camille Ponslet" userId="S::camille.ponslet@ecolelibremeux.be::7da2130b-77f6-444e-8c25-ea60e61fe3de" providerId="AD" clId="Web-{4DE3AB09-94C8-408E-9D83-552F1D25428E}" dt="2023-03-23T16:28:27.955" v="0"/>
          <ac:spMkLst>
            <pc:docMk/>
            <pc:sldMk cId="4208500533" sldId="260"/>
            <ac:spMk id="13" creationId="{16E12301-1C96-4D15-9838-D5B894B22365}"/>
          </ac:spMkLst>
        </pc:spChg>
        <pc:grpChg chg="del">
          <ac:chgData name="Camille Ponslet" userId="S::camille.ponslet@ecolelibremeux.be::7da2130b-77f6-444e-8c25-ea60e61fe3de" providerId="AD" clId="Web-{4DE3AB09-94C8-408E-9D83-552F1D25428E}" dt="2023-03-23T16:28:27.955" v="0"/>
          <ac:grpSpMkLst>
            <pc:docMk/>
            <pc:sldMk cId="4208500533" sldId="260"/>
            <ac:grpSpMk id="15" creationId="{D7A5FD75-4B35-4162-9304-569491255811}"/>
          </ac:grpSpMkLst>
        </pc:grpChg>
        <pc:grpChg chg="del">
          <ac:chgData name="Camille Ponslet" userId="S::camille.ponslet@ecolelibremeux.be::7da2130b-77f6-444e-8c25-ea60e61fe3de" providerId="AD" clId="Web-{4DE3AB09-94C8-408E-9D83-552F1D25428E}" dt="2023-03-23T16:28:27.955" v="0"/>
          <ac:grpSpMkLst>
            <pc:docMk/>
            <pc:sldMk cId="4208500533" sldId="260"/>
            <ac:grpSpMk id="24" creationId="{34676384-D846-461C-B8F3-BDB849B4A408}"/>
          </ac:grpSpMkLst>
        </pc:grpChg>
      </pc:sldChg>
      <pc:sldChg chg="delSp modSp mod modClrScheme delDesignElem chgLayout">
        <pc:chgData name="Camille Ponslet" userId="S::camille.ponslet@ecolelibremeux.be::7da2130b-77f6-444e-8c25-ea60e61fe3de" providerId="AD" clId="Web-{4DE3AB09-94C8-408E-9D83-552F1D25428E}" dt="2023-03-23T16:28:27.955" v="0"/>
        <pc:sldMkLst>
          <pc:docMk/>
          <pc:sldMk cId="133097551" sldId="261"/>
        </pc:sldMkLst>
        <pc:spChg chg="mod ord">
          <ac:chgData name="Camille Ponslet" userId="S::camille.ponslet@ecolelibremeux.be::7da2130b-77f6-444e-8c25-ea60e61fe3de" providerId="AD" clId="Web-{4DE3AB09-94C8-408E-9D83-552F1D25428E}" dt="2023-03-23T16:28:27.955" v="0"/>
          <ac:spMkLst>
            <pc:docMk/>
            <pc:sldMk cId="133097551" sldId="261"/>
            <ac:spMk id="3" creationId="{960EACE7-1D84-A548-EABB-C290EDA3C821}"/>
          </ac:spMkLst>
        </pc:spChg>
        <pc:spChg chg="del">
          <ac:chgData name="Camille Ponslet" userId="S::camille.ponslet@ecolelibremeux.be::7da2130b-77f6-444e-8c25-ea60e61fe3de" providerId="AD" clId="Web-{4DE3AB09-94C8-408E-9D83-552F1D25428E}" dt="2023-03-23T16:28:27.955" v="0"/>
          <ac:spMkLst>
            <pc:docMk/>
            <pc:sldMk cId="133097551" sldId="261"/>
            <ac:spMk id="10" creationId="{8651CFA9-6065-4243-AC48-858E359780B1}"/>
          </ac:spMkLst>
        </pc:spChg>
        <pc:spChg chg="del">
          <ac:chgData name="Camille Ponslet" userId="S::camille.ponslet@ecolelibremeux.be::7da2130b-77f6-444e-8c25-ea60e61fe3de" providerId="AD" clId="Web-{4DE3AB09-94C8-408E-9D83-552F1D25428E}" dt="2023-03-23T16:28:27.955" v="0"/>
          <ac:spMkLst>
            <pc:docMk/>
            <pc:sldMk cId="133097551" sldId="261"/>
            <ac:spMk id="12" creationId="{37962AE0-6A1C-4B76-9D52-10E5E6D7D3BB}"/>
          </ac:spMkLst>
        </pc:spChg>
        <pc:spChg chg="del">
          <ac:chgData name="Camille Ponslet" userId="S::camille.ponslet@ecolelibremeux.be::7da2130b-77f6-444e-8c25-ea60e61fe3de" providerId="AD" clId="Web-{4DE3AB09-94C8-408E-9D83-552F1D25428E}" dt="2023-03-23T16:28:27.955" v="0"/>
          <ac:spMkLst>
            <pc:docMk/>
            <pc:sldMk cId="133097551" sldId="261"/>
            <ac:spMk id="14" creationId="{16E12301-1C96-4D15-9838-D5B894B22365}"/>
          </ac:spMkLst>
        </pc:spChg>
        <pc:grpChg chg="del">
          <ac:chgData name="Camille Ponslet" userId="S::camille.ponslet@ecolelibremeux.be::7da2130b-77f6-444e-8c25-ea60e61fe3de" providerId="AD" clId="Web-{4DE3AB09-94C8-408E-9D83-552F1D25428E}" dt="2023-03-23T16:28:27.955" v="0"/>
          <ac:grpSpMkLst>
            <pc:docMk/>
            <pc:sldMk cId="133097551" sldId="261"/>
            <ac:grpSpMk id="16" creationId="{D7A5FD75-4B35-4162-9304-569491255811}"/>
          </ac:grpSpMkLst>
        </pc:grpChg>
        <pc:grpChg chg="del">
          <ac:chgData name="Camille Ponslet" userId="S::camille.ponslet@ecolelibremeux.be::7da2130b-77f6-444e-8c25-ea60e61fe3de" providerId="AD" clId="Web-{4DE3AB09-94C8-408E-9D83-552F1D25428E}" dt="2023-03-23T16:28:27.955" v="0"/>
          <ac:grpSpMkLst>
            <pc:docMk/>
            <pc:sldMk cId="133097551" sldId="261"/>
            <ac:grpSpMk id="25" creationId="{34676384-D846-461C-B8F3-BDB849B4A408}"/>
          </ac:grpSpMkLst>
        </pc:grpChg>
      </pc:sldChg>
      <pc:sldMasterChg chg="del delSldLayout">
        <pc:chgData name="Camille Ponslet" userId="S::camille.ponslet@ecolelibremeux.be::7da2130b-77f6-444e-8c25-ea60e61fe3de" providerId="AD" clId="Web-{4DE3AB09-94C8-408E-9D83-552F1D25428E}" dt="2023-03-23T16:28:27.955" v="0"/>
        <pc:sldMasterMkLst>
          <pc:docMk/>
          <pc:sldMasterMk cId="87509313" sldId="2147483739"/>
        </pc:sldMasterMkLst>
        <pc:sldLayoutChg chg="del">
          <pc:chgData name="Camille Ponslet" userId="S::camille.ponslet@ecolelibremeux.be::7da2130b-77f6-444e-8c25-ea60e61fe3de" providerId="AD" clId="Web-{4DE3AB09-94C8-408E-9D83-552F1D25428E}" dt="2023-03-23T16:28:27.955" v="0"/>
          <pc:sldLayoutMkLst>
            <pc:docMk/>
            <pc:sldMasterMk cId="87509313" sldId="2147483739"/>
            <pc:sldLayoutMk cId="1488792196" sldId="2147483728"/>
          </pc:sldLayoutMkLst>
        </pc:sldLayoutChg>
        <pc:sldLayoutChg chg="del">
          <pc:chgData name="Camille Ponslet" userId="S::camille.ponslet@ecolelibremeux.be::7da2130b-77f6-444e-8c25-ea60e61fe3de" providerId="AD" clId="Web-{4DE3AB09-94C8-408E-9D83-552F1D25428E}" dt="2023-03-23T16:28:27.955" v="0"/>
          <pc:sldLayoutMkLst>
            <pc:docMk/>
            <pc:sldMasterMk cId="87509313" sldId="2147483739"/>
            <pc:sldLayoutMk cId="4247347253" sldId="2147483729"/>
          </pc:sldLayoutMkLst>
        </pc:sldLayoutChg>
        <pc:sldLayoutChg chg="del">
          <pc:chgData name="Camille Ponslet" userId="S::camille.ponslet@ecolelibremeux.be::7da2130b-77f6-444e-8c25-ea60e61fe3de" providerId="AD" clId="Web-{4DE3AB09-94C8-408E-9D83-552F1D25428E}" dt="2023-03-23T16:28:27.955" v="0"/>
          <pc:sldLayoutMkLst>
            <pc:docMk/>
            <pc:sldMasterMk cId="87509313" sldId="2147483739"/>
            <pc:sldLayoutMk cId="441604126" sldId="2147483730"/>
          </pc:sldLayoutMkLst>
        </pc:sldLayoutChg>
        <pc:sldLayoutChg chg="del">
          <pc:chgData name="Camille Ponslet" userId="S::camille.ponslet@ecolelibremeux.be::7da2130b-77f6-444e-8c25-ea60e61fe3de" providerId="AD" clId="Web-{4DE3AB09-94C8-408E-9D83-552F1D25428E}" dt="2023-03-23T16:28:27.955" v="0"/>
          <pc:sldLayoutMkLst>
            <pc:docMk/>
            <pc:sldMasterMk cId="87509313" sldId="2147483739"/>
            <pc:sldLayoutMk cId="2645319859" sldId="2147483731"/>
          </pc:sldLayoutMkLst>
        </pc:sldLayoutChg>
        <pc:sldLayoutChg chg="del">
          <pc:chgData name="Camille Ponslet" userId="S::camille.ponslet@ecolelibremeux.be::7da2130b-77f6-444e-8c25-ea60e61fe3de" providerId="AD" clId="Web-{4DE3AB09-94C8-408E-9D83-552F1D25428E}" dt="2023-03-23T16:28:27.955" v="0"/>
          <pc:sldLayoutMkLst>
            <pc:docMk/>
            <pc:sldMasterMk cId="87509313" sldId="2147483739"/>
            <pc:sldLayoutMk cId="2597543890" sldId="2147483732"/>
          </pc:sldLayoutMkLst>
        </pc:sldLayoutChg>
        <pc:sldLayoutChg chg="del">
          <pc:chgData name="Camille Ponslet" userId="S::camille.ponslet@ecolelibremeux.be::7da2130b-77f6-444e-8c25-ea60e61fe3de" providerId="AD" clId="Web-{4DE3AB09-94C8-408E-9D83-552F1D25428E}" dt="2023-03-23T16:28:27.955" v="0"/>
          <pc:sldLayoutMkLst>
            <pc:docMk/>
            <pc:sldMasterMk cId="87509313" sldId="2147483739"/>
            <pc:sldLayoutMk cId="3815302123" sldId="2147483733"/>
          </pc:sldLayoutMkLst>
        </pc:sldLayoutChg>
        <pc:sldLayoutChg chg="del">
          <pc:chgData name="Camille Ponslet" userId="S::camille.ponslet@ecolelibremeux.be::7da2130b-77f6-444e-8c25-ea60e61fe3de" providerId="AD" clId="Web-{4DE3AB09-94C8-408E-9D83-552F1D25428E}" dt="2023-03-23T16:28:27.955" v="0"/>
          <pc:sldLayoutMkLst>
            <pc:docMk/>
            <pc:sldMasterMk cId="87509313" sldId="2147483739"/>
            <pc:sldLayoutMk cId="1762381628" sldId="2147483734"/>
          </pc:sldLayoutMkLst>
        </pc:sldLayoutChg>
        <pc:sldLayoutChg chg="del">
          <pc:chgData name="Camille Ponslet" userId="S::camille.ponslet@ecolelibremeux.be::7da2130b-77f6-444e-8c25-ea60e61fe3de" providerId="AD" clId="Web-{4DE3AB09-94C8-408E-9D83-552F1D25428E}" dt="2023-03-23T16:28:27.955" v="0"/>
          <pc:sldLayoutMkLst>
            <pc:docMk/>
            <pc:sldMasterMk cId="87509313" sldId="2147483739"/>
            <pc:sldLayoutMk cId="565748217" sldId="2147483735"/>
          </pc:sldLayoutMkLst>
        </pc:sldLayoutChg>
        <pc:sldLayoutChg chg="del">
          <pc:chgData name="Camille Ponslet" userId="S::camille.ponslet@ecolelibremeux.be::7da2130b-77f6-444e-8c25-ea60e61fe3de" providerId="AD" clId="Web-{4DE3AB09-94C8-408E-9D83-552F1D25428E}" dt="2023-03-23T16:28:27.955" v="0"/>
          <pc:sldLayoutMkLst>
            <pc:docMk/>
            <pc:sldMasterMk cId="87509313" sldId="2147483739"/>
            <pc:sldLayoutMk cId="327862483" sldId="2147483736"/>
          </pc:sldLayoutMkLst>
        </pc:sldLayoutChg>
        <pc:sldLayoutChg chg="del">
          <pc:chgData name="Camille Ponslet" userId="S::camille.ponslet@ecolelibremeux.be::7da2130b-77f6-444e-8c25-ea60e61fe3de" providerId="AD" clId="Web-{4DE3AB09-94C8-408E-9D83-552F1D25428E}" dt="2023-03-23T16:28:27.955" v="0"/>
          <pc:sldLayoutMkLst>
            <pc:docMk/>
            <pc:sldMasterMk cId="87509313" sldId="2147483739"/>
            <pc:sldLayoutMk cId="2141153491" sldId="2147483737"/>
          </pc:sldLayoutMkLst>
        </pc:sldLayoutChg>
        <pc:sldLayoutChg chg="del">
          <pc:chgData name="Camille Ponslet" userId="S::camille.ponslet@ecolelibremeux.be::7da2130b-77f6-444e-8c25-ea60e61fe3de" providerId="AD" clId="Web-{4DE3AB09-94C8-408E-9D83-552F1D25428E}" dt="2023-03-23T16:28:27.955" v="0"/>
          <pc:sldLayoutMkLst>
            <pc:docMk/>
            <pc:sldMasterMk cId="87509313" sldId="2147483739"/>
            <pc:sldLayoutMk cId="2528986923" sldId="2147483738"/>
          </pc:sldLayoutMkLst>
        </pc:sldLayoutChg>
      </pc:sldMasterChg>
      <pc:sldMasterChg chg="add modTransition addSldLayout modSldLayout">
        <pc:chgData name="Camille Ponslet" userId="S::camille.ponslet@ecolelibremeux.be::7da2130b-77f6-444e-8c25-ea60e61fe3de" providerId="AD" clId="Web-{4DE3AB09-94C8-408E-9D83-552F1D25428E}" dt="2023-03-23T16:28:27.955" v="0"/>
        <pc:sldMasterMkLst>
          <pc:docMk/>
          <pc:sldMasterMk cId="1802444360" sldId="2147483740"/>
        </pc:sldMasterMkLst>
        <pc:sldLayoutChg chg="add mod replId">
          <pc:chgData name="Camille Ponslet" userId="S::camille.ponslet@ecolelibremeux.be::7da2130b-77f6-444e-8c25-ea60e61fe3de" providerId="AD" clId="Web-{4DE3AB09-94C8-408E-9D83-552F1D25428E}" dt="2023-03-23T16:28:27.955" v="0"/>
          <pc:sldLayoutMkLst>
            <pc:docMk/>
            <pc:sldMasterMk cId="1802444360" sldId="2147483740"/>
            <pc:sldLayoutMk cId="1755647459" sldId="2147483741"/>
          </pc:sldLayoutMkLst>
        </pc:sldLayoutChg>
        <pc:sldLayoutChg chg="add mod replId">
          <pc:chgData name="Camille Ponslet" userId="S::camille.ponslet@ecolelibremeux.be::7da2130b-77f6-444e-8c25-ea60e61fe3de" providerId="AD" clId="Web-{4DE3AB09-94C8-408E-9D83-552F1D25428E}" dt="2023-03-23T16:28:27.955" v="0"/>
          <pc:sldLayoutMkLst>
            <pc:docMk/>
            <pc:sldMasterMk cId="1802444360" sldId="2147483740"/>
            <pc:sldLayoutMk cId="3073897254" sldId="2147483742"/>
          </pc:sldLayoutMkLst>
        </pc:sldLayoutChg>
        <pc:sldLayoutChg chg="add mod replId">
          <pc:chgData name="Camille Ponslet" userId="S::camille.ponslet@ecolelibremeux.be::7da2130b-77f6-444e-8c25-ea60e61fe3de" providerId="AD" clId="Web-{4DE3AB09-94C8-408E-9D83-552F1D25428E}" dt="2023-03-23T16:28:27.955" v="0"/>
          <pc:sldLayoutMkLst>
            <pc:docMk/>
            <pc:sldMasterMk cId="1802444360" sldId="2147483740"/>
            <pc:sldLayoutMk cId="4100834267" sldId="2147483743"/>
          </pc:sldLayoutMkLst>
        </pc:sldLayoutChg>
        <pc:sldLayoutChg chg="add mod replId">
          <pc:chgData name="Camille Ponslet" userId="S::camille.ponslet@ecolelibremeux.be::7da2130b-77f6-444e-8c25-ea60e61fe3de" providerId="AD" clId="Web-{4DE3AB09-94C8-408E-9D83-552F1D25428E}" dt="2023-03-23T16:28:27.955" v="0"/>
          <pc:sldLayoutMkLst>
            <pc:docMk/>
            <pc:sldMasterMk cId="1802444360" sldId="2147483740"/>
            <pc:sldLayoutMk cId="3984204933" sldId="2147483744"/>
          </pc:sldLayoutMkLst>
        </pc:sldLayoutChg>
        <pc:sldLayoutChg chg="add mod replId">
          <pc:chgData name="Camille Ponslet" userId="S::camille.ponslet@ecolelibremeux.be::7da2130b-77f6-444e-8c25-ea60e61fe3de" providerId="AD" clId="Web-{4DE3AB09-94C8-408E-9D83-552F1D25428E}" dt="2023-03-23T16:28:27.955" v="0"/>
          <pc:sldLayoutMkLst>
            <pc:docMk/>
            <pc:sldMasterMk cId="1802444360" sldId="2147483740"/>
            <pc:sldLayoutMk cId="2874831600" sldId="2147483745"/>
          </pc:sldLayoutMkLst>
        </pc:sldLayoutChg>
        <pc:sldLayoutChg chg="add mod replId">
          <pc:chgData name="Camille Ponslet" userId="S::camille.ponslet@ecolelibremeux.be::7da2130b-77f6-444e-8c25-ea60e61fe3de" providerId="AD" clId="Web-{4DE3AB09-94C8-408E-9D83-552F1D25428E}" dt="2023-03-23T16:28:27.955" v="0"/>
          <pc:sldLayoutMkLst>
            <pc:docMk/>
            <pc:sldMasterMk cId="1802444360" sldId="2147483740"/>
            <pc:sldLayoutMk cId="3949964525" sldId="2147483746"/>
          </pc:sldLayoutMkLst>
        </pc:sldLayoutChg>
        <pc:sldLayoutChg chg="add mod replId">
          <pc:chgData name="Camille Ponslet" userId="S::camille.ponslet@ecolelibremeux.be::7da2130b-77f6-444e-8c25-ea60e61fe3de" providerId="AD" clId="Web-{4DE3AB09-94C8-408E-9D83-552F1D25428E}" dt="2023-03-23T16:28:27.955" v="0"/>
          <pc:sldLayoutMkLst>
            <pc:docMk/>
            <pc:sldMasterMk cId="1802444360" sldId="2147483740"/>
            <pc:sldLayoutMk cId="1067757474" sldId="2147483747"/>
          </pc:sldLayoutMkLst>
        </pc:sldLayoutChg>
        <pc:sldLayoutChg chg="add mod replId">
          <pc:chgData name="Camille Ponslet" userId="S::camille.ponslet@ecolelibremeux.be::7da2130b-77f6-444e-8c25-ea60e61fe3de" providerId="AD" clId="Web-{4DE3AB09-94C8-408E-9D83-552F1D25428E}" dt="2023-03-23T16:28:27.955" v="0"/>
          <pc:sldLayoutMkLst>
            <pc:docMk/>
            <pc:sldMasterMk cId="1802444360" sldId="2147483740"/>
            <pc:sldLayoutMk cId="3743027389" sldId="2147483748"/>
          </pc:sldLayoutMkLst>
        </pc:sldLayoutChg>
        <pc:sldLayoutChg chg="add mod replId">
          <pc:chgData name="Camille Ponslet" userId="S::camille.ponslet@ecolelibremeux.be::7da2130b-77f6-444e-8c25-ea60e61fe3de" providerId="AD" clId="Web-{4DE3AB09-94C8-408E-9D83-552F1D25428E}" dt="2023-03-23T16:28:27.955" v="0"/>
          <pc:sldLayoutMkLst>
            <pc:docMk/>
            <pc:sldMasterMk cId="1802444360" sldId="2147483740"/>
            <pc:sldLayoutMk cId="4236204509" sldId="2147483749"/>
          </pc:sldLayoutMkLst>
        </pc:sldLayoutChg>
        <pc:sldLayoutChg chg="add mod replId">
          <pc:chgData name="Camille Ponslet" userId="S::camille.ponslet@ecolelibremeux.be::7da2130b-77f6-444e-8c25-ea60e61fe3de" providerId="AD" clId="Web-{4DE3AB09-94C8-408E-9D83-552F1D25428E}" dt="2023-03-23T16:28:27.955" v="0"/>
          <pc:sldLayoutMkLst>
            <pc:docMk/>
            <pc:sldMasterMk cId="1802444360" sldId="2147483740"/>
            <pc:sldLayoutMk cId="1493320834" sldId="2147483750"/>
          </pc:sldLayoutMkLst>
        </pc:sldLayoutChg>
        <pc:sldLayoutChg chg="add mod replId">
          <pc:chgData name="Camille Ponslet" userId="S::camille.ponslet@ecolelibremeux.be::7da2130b-77f6-444e-8c25-ea60e61fe3de" providerId="AD" clId="Web-{4DE3AB09-94C8-408E-9D83-552F1D25428E}" dt="2023-03-23T16:28:27.955" v="0"/>
          <pc:sldLayoutMkLst>
            <pc:docMk/>
            <pc:sldMasterMk cId="1802444360" sldId="2147483740"/>
            <pc:sldLayoutMk cId="305940875" sldId="2147483751"/>
          </pc:sldLayoutMkLst>
        </pc:sldLayoutChg>
      </pc:sldMasterChg>
    </pc:docChg>
  </pc:docChgLst>
  <pc:docChgLst>
    <pc:chgData name="Camille Ponslet" userId="S::camille.ponslet@ecolelibremeux.be::7da2130b-77f6-444e-8c25-ea60e61fe3de" providerId="AD" clId="Web-{7A304704-237D-4856-AC08-7CB15C7DDA15}"/>
    <pc:docChg chg="modSld">
      <pc:chgData name="Camille Ponslet" userId="S::camille.ponslet@ecolelibremeux.be::7da2130b-77f6-444e-8c25-ea60e61fe3de" providerId="AD" clId="Web-{7A304704-237D-4856-AC08-7CB15C7DDA15}" dt="2023-03-23T16:07:36.633" v="15" actId="1076"/>
      <pc:docMkLst>
        <pc:docMk/>
      </pc:docMkLst>
      <pc:sldChg chg="modSp">
        <pc:chgData name="Camille Ponslet" userId="S::camille.ponslet@ecolelibremeux.be::7da2130b-77f6-444e-8c25-ea60e61fe3de" providerId="AD" clId="Web-{7A304704-237D-4856-AC08-7CB15C7DDA15}" dt="2023-03-23T16:06:27.334" v="11" actId="1076"/>
        <pc:sldMkLst>
          <pc:docMk/>
          <pc:sldMk cId="2477571361" sldId="257"/>
        </pc:sldMkLst>
        <pc:picChg chg="mod">
          <ac:chgData name="Camille Ponslet" userId="S::camille.ponslet@ecolelibremeux.be::7da2130b-77f6-444e-8c25-ea60e61fe3de" providerId="AD" clId="Web-{7A304704-237D-4856-AC08-7CB15C7DDA15}" dt="2023-03-23T16:06:27.334" v="11" actId="1076"/>
          <ac:picMkLst>
            <pc:docMk/>
            <pc:sldMk cId="2477571361" sldId="257"/>
            <ac:picMk id="4" creationId="{E3E0A4CF-C451-54E2-BF65-F67449031F06}"/>
          </ac:picMkLst>
        </pc:picChg>
      </pc:sldChg>
      <pc:sldChg chg="modSp">
        <pc:chgData name="Camille Ponslet" userId="S::camille.ponslet@ecolelibremeux.be::7da2130b-77f6-444e-8c25-ea60e61fe3de" providerId="AD" clId="Web-{7A304704-237D-4856-AC08-7CB15C7DDA15}" dt="2023-03-23T16:06:52.928" v="13" actId="1076"/>
        <pc:sldMkLst>
          <pc:docMk/>
          <pc:sldMk cId="2511599649" sldId="258"/>
        </pc:sldMkLst>
        <pc:picChg chg="mod">
          <ac:chgData name="Camille Ponslet" userId="S::camille.ponslet@ecolelibremeux.be::7da2130b-77f6-444e-8c25-ea60e61fe3de" providerId="AD" clId="Web-{7A304704-237D-4856-AC08-7CB15C7DDA15}" dt="2023-03-23T16:06:52.928" v="13" actId="1076"/>
          <ac:picMkLst>
            <pc:docMk/>
            <pc:sldMk cId="2511599649" sldId="258"/>
            <ac:picMk id="72" creationId="{53129F16-EBCB-42EC-EE60-532A4F74F844}"/>
          </ac:picMkLst>
        </pc:picChg>
      </pc:sldChg>
      <pc:sldChg chg="modSp">
        <pc:chgData name="Camille Ponslet" userId="S::camille.ponslet@ecolelibremeux.be::7da2130b-77f6-444e-8c25-ea60e61fe3de" providerId="AD" clId="Web-{7A304704-237D-4856-AC08-7CB15C7DDA15}" dt="2023-03-23T16:07:36.633" v="15" actId="1076"/>
        <pc:sldMkLst>
          <pc:docMk/>
          <pc:sldMk cId="1814107227" sldId="259"/>
        </pc:sldMkLst>
        <pc:picChg chg="mod">
          <ac:chgData name="Camille Ponslet" userId="S::camille.ponslet@ecolelibremeux.be::7da2130b-77f6-444e-8c25-ea60e61fe3de" providerId="AD" clId="Web-{7A304704-237D-4856-AC08-7CB15C7DDA15}" dt="2023-03-23T16:07:36.633" v="15" actId="1076"/>
          <ac:picMkLst>
            <pc:docMk/>
            <pc:sldMk cId="1814107227" sldId="259"/>
            <ac:picMk id="2" creationId="{390CD0EC-C3FA-DA12-D9D3-FE98E9EB2889}"/>
          </ac:picMkLst>
        </pc:picChg>
      </pc:sldChg>
      <pc:sldChg chg="modSp">
        <pc:chgData name="Camille Ponslet" userId="S::camille.ponslet@ecolelibremeux.be::7da2130b-77f6-444e-8c25-ea60e61fe3de" providerId="AD" clId="Web-{7A304704-237D-4856-AC08-7CB15C7DDA15}" dt="2023-03-23T16:04:32.313" v="10" actId="20577"/>
        <pc:sldMkLst>
          <pc:docMk/>
          <pc:sldMk cId="4208500533" sldId="260"/>
        </pc:sldMkLst>
        <pc:spChg chg="mod">
          <ac:chgData name="Camille Ponslet" userId="S::camille.ponslet@ecolelibremeux.be::7da2130b-77f6-444e-8c25-ea60e61fe3de" providerId="AD" clId="Web-{7A304704-237D-4856-AC08-7CB15C7DDA15}" dt="2023-03-23T16:04:32.313" v="10" actId="20577"/>
          <ac:spMkLst>
            <pc:docMk/>
            <pc:sldMk cId="4208500533" sldId="260"/>
            <ac:spMk id="3" creationId="{F0C07CF3-2474-BB33-6AC4-86D4D6F9D9B8}"/>
          </ac:spMkLst>
        </pc:spChg>
      </pc:sldChg>
    </pc:docChg>
  </pc:docChgLst>
  <pc:docChgLst>
    <pc:chgData name="Camille Ponslet" userId="S::camille.ponslet@ecolelibremeux.be::7da2130b-77f6-444e-8c25-ea60e61fe3de" providerId="AD" clId="Web-{8EF4F5D4-41E1-413C-8CC5-C4BC1DACACFA}"/>
    <pc:docChg chg="modSld">
      <pc:chgData name="Camille Ponslet" userId="S::camille.ponslet@ecolelibremeux.be::7da2130b-77f6-444e-8c25-ea60e61fe3de" providerId="AD" clId="Web-{8EF4F5D4-41E1-413C-8CC5-C4BC1DACACFA}" dt="2023-03-21T17:33:56.889" v="9"/>
      <pc:docMkLst>
        <pc:docMk/>
      </pc:docMkLst>
      <pc:sldChg chg="modSp">
        <pc:chgData name="Camille Ponslet" userId="S::camille.ponslet@ecolelibremeux.be::7da2130b-77f6-444e-8c25-ea60e61fe3de" providerId="AD" clId="Web-{8EF4F5D4-41E1-413C-8CC5-C4BC1DACACFA}" dt="2023-03-21T17:28:11.581" v="7" actId="20577"/>
        <pc:sldMkLst>
          <pc:docMk/>
          <pc:sldMk cId="2477571361" sldId="257"/>
        </pc:sldMkLst>
        <pc:spChg chg="mod">
          <ac:chgData name="Camille Ponslet" userId="S::camille.ponslet@ecolelibremeux.be::7da2130b-77f6-444e-8c25-ea60e61fe3de" providerId="AD" clId="Web-{8EF4F5D4-41E1-413C-8CC5-C4BC1DACACFA}" dt="2023-03-21T17:28:11.581" v="7" actId="20577"/>
          <ac:spMkLst>
            <pc:docMk/>
            <pc:sldMk cId="2477571361" sldId="257"/>
            <ac:spMk id="2" creationId="{2BA7F9ED-B35F-492E-81B0-AF1FC6991AEB}"/>
          </ac:spMkLst>
        </pc:spChg>
      </pc:sldChg>
      <pc:sldChg chg="addSp delSp modSp">
        <pc:chgData name="Camille Ponslet" userId="S::camille.ponslet@ecolelibremeux.be::7da2130b-77f6-444e-8c25-ea60e61fe3de" providerId="AD" clId="Web-{8EF4F5D4-41E1-413C-8CC5-C4BC1DACACFA}" dt="2023-03-21T17:33:56.889" v="9"/>
        <pc:sldMkLst>
          <pc:docMk/>
          <pc:sldMk cId="2511599649" sldId="258"/>
        </pc:sldMkLst>
        <pc:spChg chg="mod ord">
          <ac:chgData name="Camille Ponslet" userId="S::camille.ponslet@ecolelibremeux.be::7da2130b-77f6-444e-8c25-ea60e61fe3de" providerId="AD" clId="Web-{8EF4F5D4-41E1-413C-8CC5-C4BC1DACACFA}" dt="2023-03-21T17:33:56.889" v="9"/>
          <ac:spMkLst>
            <pc:docMk/>
            <pc:sldMk cId="2511599649" sldId="258"/>
            <ac:spMk id="2" creationId="{D2CFB1AD-D45E-4194-5301-F61364F47F2D}"/>
          </ac:spMkLst>
        </pc:spChg>
        <pc:spChg chg="del">
          <ac:chgData name="Camille Ponslet" userId="S::camille.ponslet@ecolelibremeux.be::7da2130b-77f6-444e-8c25-ea60e61fe3de" providerId="AD" clId="Web-{8EF4F5D4-41E1-413C-8CC5-C4BC1DACACFA}" dt="2023-03-21T17:33:46.060" v="8"/>
          <ac:spMkLst>
            <pc:docMk/>
            <pc:sldMk cId="2511599649" sldId="258"/>
            <ac:spMk id="9" creationId="{931B21CC-B4B6-FA42-EF86-1590A97598BD}"/>
          </ac:spMkLst>
        </pc:spChg>
        <pc:spChg chg="del">
          <ac:chgData name="Camille Ponslet" userId="S::camille.ponslet@ecolelibremeux.be::7da2130b-77f6-444e-8c25-ea60e61fe3de" providerId="AD" clId="Web-{8EF4F5D4-41E1-413C-8CC5-C4BC1DACACFA}" dt="2023-03-21T17:33:56.889" v="9"/>
          <ac:spMkLst>
            <pc:docMk/>
            <pc:sldMk cId="2511599649" sldId="258"/>
            <ac:spMk id="66" creationId="{8651CFA9-6065-4243-AC48-858E359780B1}"/>
          </ac:spMkLst>
        </pc:spChg>
        <pc:spChg chg="del">
          <ac:chgData name="Camille Ponslet" userId="S::camille.ponslet@ecolelibremeux.be::7da2130b-77f6-444e-8c25-ea60e61fe3de" providerId="AD" clId="Web-{8EF4F5D4-41E1-413C-8CC5-C4BC1DACACFA}" dt="2023-03-21T17:33:56.889" v="9"/>
          <ac:spMkLst>
            <pc:docMk/>
            <pc:sldMk cId="2511599649" sldId="258"/>
            <ac:spMk id="67" creationId="{37962AE0-6A1C-4B76-9D52-10E5E6D7D3BB}"/>
          </ac:spMkLst>
        </pc:spChg>
        <pc:spChg chg="add">
          <ac:chgData name="Camille Ponslet" userId="S::camille.ponslet@ecolelibremeux.be::7da2130b-77f6-444e-8c25-ea60e61fe3de" providerId="AD" clId="Web-{8EF4F5D4-41E1-413C-8CC5-C4BC1DACACFA}" dt="2023-03-21T17:33:56.889" v="9"/>
          <ac:spMkLst>
            <pc:docMk/>
            <pc:sldMk cId="2511599649" sldId="258"/>
            <ac:spMk id="76" creationId="{1F5E4602-2270-8B0A-08E4-EBC94F1A6657}"/>
          </ac:spMkLst>
        </pc:spChg>
        <pc:spChg chg="add">
          <ac:chgData name="Camille Ponslet" userId="S::camille.ponslet@ecolelibremeux.be::7da2130b-77f6-444e-8c25-ea60e61fe3de" providerId="AD" clId="Web-{8EF4F5D4-41E1-413C-8CC5-C4BC1DACACFA}" dt="2023-03-21T17:33:56.889" v="9"/>
          <ac:spMkLst>
            <pc:docMk/>
            <pc:sldMk cId="2511599649" sldId="258"/>
            <ac:spMk id="79" creationId="{8651CFA9-6065-4243-AC48-858E359780B1}"/>
          </ac:spMkLst>
        </pc:spChg>
        <pc:spChg chg="add">
          <ac:chgData name="Camille Ponslet" userId="S::camille.ponslet@ecolelibremeux.be::7da2130b-77f6-444e-8c25-ea60e61fe3de" providerId="AD" clId="Web-{8EF4F5D4-41E1-413C-8CC5-C4BC1DACACFA}" dt="2023-03-21T17:33:56.889" v="9"/>
          <ac:spMkLst>
            <pc:docMk/>
            <pc:sldMk cId="2511599649" sldId="258"/>
            <ac:spMk id="81" creationId="{37962AE0-6A1C-4B76-9D52-10E5E6D7D3BB}"/>
          </ac:spMkLst>
        </pc:spChg>
        <pc:spChg chg="add">
          <ac:chgData name="Camille Ponslet" userId="S::camille.ponslet@ecolelibremeux.be::7da2130b-77f6-444e-8c25-ea60e61fe3de" providerId="AD" clId="Web-{8EF4F5D4-41E1-413C-8CC5-C4BC1DACACFA}" dt="2023-03-21T17:33:56.889" v="9"/>
          <ac:spMkLst>
            <pc:docMk/>
            <pc:sldMk cId="2511599649" sldId="258"/>
            <ac:spMk id="83" creationId="{16E12301-1C96-4D15-9838-D5B894B22365}"/>
          </ac:spMkLst>
        </pc:spChg>
        <pc:grpChg chg="del">
          <ac:chgData name="Camille Ponslet" userId="S::camille.ponslet@ecolelibremeux.be::7da2130b-77f6-444e-8c25-ea60e61fe3de" providerId="AD" clId="Web-{8EF4F5D4-41E1-413C-8CC5-C4BC1DACACFA}" dt="2023-03-21T17:33:56.889" v="9"/>
          <ac:grpSpMkLst>
            <pc:docMk/>
            <pc:sldMk cId="2511599649" sldId="258"/>
            <ac:grpSpMk id="26" creationId="{21F5931D-F07C-4C51-BAE4-F817B85DFD9A}"/>
          </ac:grpSpMkLst>
        </pc:grpChg>
        <pc:grpChg chg="del">
          <ac:chgData name="Camille Ponslet" userId="S::camille.ponslet@ecolelibremeux.be::7da2130b-77f6-444e-8c25-ea60e61fe3de" providerId="AD" clId="Web-{8EF4F5D4-41E1-413C-8CC5-C4BC1DACACFA}" dt="2023-03-21T17:33:56.889" v="9"/>
          <ac:grpSpMkLst>
            <pc:docMk/>
            <pc:sldMk cId="2511599649" sldId="258"/>
            <ac:grpSpMk id="68" creationId="{2DAAFCA5-1DFC-43F3-BFA9-9FBA02EE5580}"/>
          </ac:grpSpMkLst>
        </pc:grpChg>
        <pc:grpChg chg="add">
          <ac:chgData name="Camille Ponslet" userId="S::camille.ponslet@ecolelibremeux.be::7da2130b-77f6-444e-8c25-ea60e61fe3de" providerId="AD" clId="Web-{8EF4F5D4-41E1-413C-8CC5-C4BC1DACACFA}" dt="2023-03-21T17:33:56.889" v="9"/>
          <ac:grpSpMkLst>
            <pc:docMk/>
            <pc:sldMk cId="2511599649" sldId="258"/>
            <ac:grpSpMk id="85" creationId="{D7A5FD75-4B35-4162-9304-569491255811}"/>
          </ac:grpSpMkLst>
        </pc:grpChg>
        <pc:grpChg chg="add">
          <ac:chgData name="Camille Ponslet" userId="S::camille.ponslet@ecolelibremeux.be::7da2130b-77f6-444e-8c25-ea60e61fe3de" providerId="AD" clId="Web-{8EF4F5D4-41E1-413C-8CC5-C4BC1DACACFA}" dt="2023-03-21T17:33:56.889" v="9"/>
          <ac:grpSpMkLst>
            <pc:docMk/>
            <pc:sldMk cId="2511599649" sldId="258"/>
            <ac:grpSpMk id="94" creationId="{34676384-D846-461C-B8F3-BDB849B4A408}"/>
          </ac:grpSpMkLst>
        </pc:grpChg>
        <pc:picChg chg="mod">
          <ac:chgData name="Camille Ponslet" userId="S::camille.ponslet@ecolelibremeux.be::7da2130b-77f6-444e-8c25-ea60e61fe3de" providerId="AD" clId="Web-{8EF4F5D4-41E1-413C-8CC5-C4BC1DACACFA}" dt="2023-03-21T17:33:56.889" v="9"/>
          <ac:picMkLst>
            <pc:docMk/>
            <pc:sldMk cId="2511599649" sldId="258"/>
            <ac:picMk id="3" creationId="{4587B9C1-333D-AE28-730E-0D1033BFFFBB}"/>
          </ac:picMkLst>
        </pc:picChg>
        <pc:picChg chg="mod">
          <ac:chgData name="Camille Ponslet" userId="S::camille.ponslet@ecolelibremeux.be::7da2130b-77f6-444e-8c25-ea60e61fe3de" providerId="AD" clId="Web-{8EF4F5D4-41E1-413C-8CC5-C4BC1DACACFA}" dt="2023-03-21T17:33:56.889" v="9"/>
          <ac:picMkLst>
            <pc:docMk/>
            <pc:sldMk cId="2511599649" sldId="258"/>
            <ac:picMk id="4" creationId="{1372259D-0735-9E05-6518-FAB36B8279E0}"/>
          </ac:picMkLst>
        </pc:picChg>
        <pc:picChg chg="mod ord">
          <ac:chgData name="Camille Ponslet" userId="S::camille.ponslet@ecolelibremeux.be::7da2130b-77f6-444e-8c25-ea60e61fe3de" providerId="AD" clId="Web-{8EF4F5D4-41E1-413C-8CC5-C4BC1DACACFA}" dt="2023-03-21T17:33:56.889" v="9"/>
          <ac:picMkLst>
            <pc:docMk/>
            <pc:sldMk cId="2511599649" sldId="258"/>
            <ac:picMk id="5" creationId="{3DB1FBA2-D899-CEEF-84DC-70D83F8DF77D}"/>
          </ac:picMkLst>
        </pc:picChg>
        <pc:picChg chg="add mod ord">
          <ac:chgData name="Camille Ponslet" userId="S::camille.ponslet@ecolelibremeux.be::7da2130b-77f6-444e-8c25-ea60e61fe3de" providerId="AD" clId="Web-{8EF4F5D4-41E1-413C-8CC5-C4BC1DACACFA}" dt="2023-03-21T17:33:56.889" v="9"/>
          <ac:picMkLst>
            <pc:docMk/>
            <pc:sldMk cId="2511599649" sldId="258"/>
            <ac:picMk id="72" creationId="{53129F16-EBCB-42EC-EE60-532A4F74F844}"/>
          </ac:picMkLst>
        </pc:picChg>
      </pc:sldChg>
      <pc:sldChg chg="modSp">
        <pc:chgData name="Camille Ponslet" userId="S::camille.ponslet@ecolelibremeux.be::7da2130b-77f6-444e-8c25-ea60e61fe3de" providerId="AD" clId="Web-{8EF4F5D4-41E1-413C-8CC5-C4BC1DACACFA}" dt="2023-03-21T17:27:18.064" v="5" actId="20577"/>
        <pc:sldMkLst>
          <pc:docMk/>
          <pc:sldMk cId="1814107227" sldId="259"/>
        </pc:sldMkLst>
        <pc:spChg chg="mod">
          <ac:chgData name="Camille Ponslet" userId="S::camille.ponslet@ecolelibremeux.be::7da2130b-77f6-444e-8c25-ea60e61fe3de" providerId="AD" clId="Web-{8EF4F5D4-41E1-413C-8CC5-C4BC1DACACFA}" dt="2023-03-21T17:27:18.064" v="5" actId="20577"/>
          <ac:spMkLst>
            <pc:docMk/>
            <pc:sldMk cId="1814107227" sldId="259"/>
            <ac:spMk id="2" creationId="{2BA7F9ED-B35F-492E-81B0-AF1FC6991AEB}"/>
          </ac:spMkLst>
        </pc:spChg>
      </pc:sldChg>
    </pc:docChg>
  </pc:docChgLst>
  <pc:docChgLst>
    <pc:chgData name="Camille Ponslet" userId="S::camille.ponslet@ecolelibremeux.be::7da2130b-77f6-444e-8c25-ea60e61fe3de" providerId="AD" clId="Web-{08D5EABD-31F3-471F-A36F-6061B92A809C}"/>
    <pc:docChg chg="modSld">
      <pc:chgData name="Camille Ponslet" userId="S::camille.ponslet@ecolelibremeux.be::7da2130b-77f6-444e-8c25-ea60e61fe3de" providerId="AD" clId="Web-{08D5EABD-31F3-471F-A36F-6061B92A809C}" dt="2023-03-22T14:10:21.099" v="560"/>
      <pc:docMkLst>
        <pc:docMk/>
      </pc:docMkLst>
      <pc:sldChg chg="addSp delSp modSp addAnim modAnim">
        <pc:chgData name="Camille Ponslet" userId="S::camille.ponslet@ecolelibremeux.be::7da2130b-77f6-444e-8c25-ea60e61fe3de" providerId="AD" clId="Web-{08D5EABD-31F3-471F-A36F-6061B92A809C}" dt="2023-03-22T14:10:21.099" v="560"/>
        <pc:sldMkLst>
          <pc:docMk/>
          <pc:sldMk cId="2477571361" sldId="257"/>
        </pc:sldMkLst>
        <pc:spChg chg="mod">
          <ac:chgData name="Camille Ponslet" userId="S::camille.ponslet@ecolelibremeux.be::7da2130b-77f6-444e-8c25-ea60e61fe3de" providerId="AD" clId="Web-{08D5EABD-31F3-471F-A36F-6061B92A809C}" dt="2023-03-22T14:09:41.176" v="553" actId="14100"/>
          <ac:spMkLst>
            <pc:docMk/>
            <pc:sldMk cId="2477571361" sldId="257"/>
            <ac:spMk id="2" creationId="{2BA7F9ED-B35F-492E-81B0-AF1FC6991AEB}"/>
          </ac:spMkLst>
        </pc:spChg>
        <pc:spChg chg="mod">
          <ac:chgData name="Camille Ponslet" userId="S::camille.ponslet@ecolelibremeux.be::7da2130b-77f6-444e-8c25-ea60e61fe3de" providerId="AD" clId="Web-{08D5EABD-31F3-471F-A36F-6061B92A809C}" dt="2023-03-22T14:06:18.858" v="551" actId="20577"/>
          <ac:spMkLst>
            <pc:docMk/>
            <pc:sldMk cId="2477571361" sldId="257"/>
            <ac:spMk id="3" creationId="{388F82F1-16C6-240D-4F4F-1FD32B287D88}"/>
          </ac:spMkLst>
        </pc:spChg>
        <pc:picChg chg="add del mod">
          <ac:chgData name="Camille Ponslet" userId="S::camille.ponslet@ecolelibremeux.be::7da2130b-77f6-444e-8c25-ea60e61fe3de" providerId="AD" clId="Web-{08D5EABD-31F3-471F-A36F-6061B92A809C}" dt="2023-03-22T13:32:04.752" v="338"/>
          <ac:picMkLst>
            <pc:docMk/>
            <pc:sldMk cId="2477571361" sldId="257"/>
            <ac:picMk id="5" creationId="{CAAB66AF-D4CE-57A5-2326-00D478626314}"/>
          </ac:picMkLst>
        </pc:picChg>
      </pc:sldChg>
      <pc:sldChg chg="addSp delSp modSp">
        <pc:chgData name="Camille Ponslet" userId="S::camille.ponslet@ecolelibremeux.be::7da2130b-77f6-444e-8c25-ea60e61fe3de" providerId="AD" clId="Web-{08D5EABD-31F3-471F-A36F-6061B92A809C}" dt="2023-03-22T14:03:57.604" v="506" actId="20577"/>
        <pc:sldMkLst>
          <pc:docMk/>
          <pc:sldMk cId="1814107227" sldId="259"/>
        </pc:sldMkLst>
        <pc:spChg chg="mod">
          <ac:chgData name="Camille Ponslet" userId="S::camille.ponslet@ecolelibremeux.be::7da2130b-77f6-444e-8c25-ea60e61fe3de" providerId="AD" clId="Web-{08D5EABD-31F3-471F-A36F-6061B92A809C}" dt="2023-03-22T13:25:17.988" v="326" actId="20577"/>
          <ac:spMkLst>
            <pc:docMk/>
            <pc:sldMk cId="1814107227" sldId="259"/>
            <ac:spMk id="2" creationId="{2BA7F9ED-B35F-492E-81B0-AF1FC6991AEB}"/>
          </ac:spMkLst>
        </pc:spChg>
        <pc:spChg chg="mod ord">
          <ac:chgData name="Camille Ponslet" userId="S::camille.ponslet@ecolelibremeux.be::7da2130b-77f6-444e-8c25-ea60e61fe3de" providerId="AD" clId="Web-{08D5EABD-31F3-471F-A36F-6061B92A809C}" dt="2023-03-22T14:00:15.988" v="365" actId="20577"/>
          <ac:spMkLst>
            <pc:docMk/>
            <pc:sldMk cId="1814107227" sldId="259"/>
            <ac:spMk id="3" creationId="{388F82F1-16C6-240D-4F4F-1FD32B287D88}"/>
          </ac:spMkLst>
        </pc:spChg>
        <pc:spChg chg="mod">
          <ac:chgData name="Camille Ponslet" userId="S::camille.ponslet@ecolelibremeux.be::7da2130b-77f6-444e-8c25-ea60e61fe3de" providerId="AD" clId="Web-{08D5EABD-31F3-471F-A36F-6061B92A809C}" dt="2023-03-22T14:03:57.604" v="506" actId="20577"/>
          <ac:spMkLst>
            <pc:docMk/>
            <pc:sldMk cId="1814107227" sldId="259"/>
            <ac:spMk id="5" creationId="{7415C245-58E6-CFEC-6BE3-C4F1137D7B0A}"/>
          </ac:spMkLst>
        </pc:spChg>
        <pc:picChg chg="add del mod ord">
          <ac:chgData name="Camille Ponslet" userId="S::camille.ponslet@ecolelibremeux.be::7da2130b-77f6-444e-8c25-ea60e61fe3de" providerId="AD" clId="Web-{08D5EABD-31F3-471F-A36F-6061B92A809C}" dt="2023-03-22T13:13:08.684" v="9"/>
          <ac:picMkLst>
            <pc:docMk/>
            <pc:sldMk cId="1814107227" sldId="259"/>
            <ac:picMk id="6" creationId="{F6226CED-1682-2799-45F3-A662DCDBED1C}"/>
          </ac:picMkLst>
        </pc:picChg>
        <pc:picChg chg="add del mod">
          <ac:chgData name="Camille Ponslet" userId="S::camille.ponslet@ecolelibremeux.be::7da2130b-77f6-444e-8c25-ea60e61fe3de" providerId="AD" clId="Web-{08D5EABD-31F3-471F-A36F-6061B92A809C}" dt="2023-03-22T13:31:59.923" v="337"/>
          <ac:picMkLst>
            <pc:docMk/>
            <pc:sldMk cId="1814107227" sldId="259"/>
            <ac:picMk id="7" creationId="{B28B429A-1CB7-4637-FC87-56FC389F0F13}"/>
          </ac:picMkLst>
        </pc:picChg>
        <pc:picChg chg="add del mod">
          <ac:chgData name="Camille Ponslet" userId="S::camille.ponslet@ecolelibremeux.be::7da2130b-77f6-444e-8c25-ea60e61fe3de" providerId="AD" clId="Web-{08D5EABD-31F3-471F-A36F-6061B92A809C}" dt="2023-03-22T14:01:32.803" v="423"/>
          <ac:picMkLst>
            <pc:docMk/>
            <pc:sldMk cId="1814107227" sldId="259"/>
            <ac:picMk id="8" creationId="{A07D87D3-8328-6E9D-27CD-00473225A5B5}"/>
          </ac:picMkLst>
        </pc:picChg>
      </pc:sldChg>
    </pc:docChg>
  </pc:docChgLst>
  <pc:docChgLst>
    <pc:chgData name="Camille Ponslet" userId="S::camille.ponslet@ecolelibremeux.be::7da2130b-77f6-444e-8c25-ea60e61fe3de" providerId="AD" clId="Web-{1017B384-CE34-44AC-90B3-A703FE45363C}"/>
    <pc:docChg chg="modSld">
      <pc:chgData name="Camille Ponslet" userId="S::camille.ponslet@ecolelibremeux.be::7da2130b-77f6-444e-8c25-ea60e61fe3de" providerId="AD" clId="Web-{1017B384-CE34-44AC-90B3-A703FE45363C}" dt="2023-03-22T06:30:46.017" v="0" actId="20577"/>
      <pc:docMkLst>
        <pc:docMk/>
      </pc:docMkLst>
      <pc:sldChg chg="modSp">
        <pc:chgData name="Camille Ponslet" userId="S::camille.ponslet@ecolelibremeux.be::7da2130b-77f6-444e-8c25-ea60e61fe3de" providerId="AD" clId="Web-{1017B384-CE34-44AC-90B3-A703FE45363C}" dt="2023-03-22T06:30:46.017" v="0" actId="20577"/>
        <pc:sldMkLst>
          <pc:docMk/>
          <pc:sldMk cId="2477571361" sldId="257"/>
        </pc:sldMkLst>
        <pc:spChg chg="mod">
          <ac:chgData name="Camille Ponslet" userId="S::camille.ponslet@ecolelibremeux.be::7da2130b-77f6-444e-8c25-ea60e61fe3de" providerId="AD" clId="Web-{1017B384-CE34-44AC-90B3-A703FE45363C}" dt="2023-03-22T06:30:46.017" v="0" actId="20577"/>
          <ac:spMkLst>
            <pc:docMk/>
            <pc:sldMk cId="2477571361" sldId="257"/>
            <ac:spMk id="3" creationId="{388F82F1-16C6-240D-4F4F-1FD32B287D88}"/>
          </ac:spMkLst>
        </pc:spChg>
      </pc:sldChg>
    </pc:docChg>
  </pc:docChgLst>
  <pc:docChgLst>
    <pc:chgData name="Camille Ponslet" userId="S::camille.ponslet@ecolelibremeux.be::7da2130b-77f6-444e-8c25-ea60e61fe3de" providerId="AD" clId="Web-{98D0476D-DC34-4604-B41D-60006B91BF13}"/>
    <pc:docChg chg="modSld">
      <pc:chgData name="Camille Ponslet" userId="S::camille.ponslet@ecolelibremeux.be::7da2130b-77f6-444e-8c25-ea60e61fe3de" providerId="AD" clId="Web-{98D0476D-DC34-4604-B41D-60006B91BF13}" dt="2023-03-21T17:32:05.220" v="14"/>
      <pc:docMkLst>
        <pc:docMk/>
      </pc:docMkLst>
      <pc:sldChg chg="addSp delSp modSp mod setBg">
        <pc:chgData name="Camille Ponslet" userId="S::camille.ponslet@ecolelibremeux.be::7da2130b-77f6-444e-8c25-ea60e61fe3de" providerId="AD" clId="Web-{98D0476D-DC34-4604-B41D-60006B91BF13}" dt="2023-03-21T17:32:05.220" v="14"/>
        <pc:sldMkLst>
          <pc:docMk/>
          <pc:sldMk cId="2511599649" sldId="258"/>
        </pc:sldMkLst>
        <pc:spChg chg="mod ord">
          <ac:chgData name="Camille Ponslet" userId="S::camille.ponslet@ecolelibremeux.be::7da2130b-77f6-444e-8c25-ea60e61fe3de" providerId="AD" clId="Web-{98D0476D-DC34-4604-B41D-60006B91BF13}" dt="2023-03-21T17:32:05.220" v="14"/>
          <ac:spMkLst>
            <pc:docMk/>
            <pc:sldMk cId="2511599649" sldId="258"/>
            <ac:spMk id="2" creationId="{D2CFB1AD-D45E-4194-5301-F61364F47F2D}"/>
          </ac:spMkLst>
        </pc:spChg>
        <pc:spChg chg="add">
          <ac:chgData name="Camille Ponslet" userId="S::camille.ponslet@ecolelibremeux.be::7da2130b-77f6-444e-8c25-ea60e61fe3de" providerId="AD" clId="Web-{98D0476D-DC34-4604-B41D-60006B91BF13}" dt="2023-03-21T17:32:05.220" v="14"/>
          <ac:spMkLst>
            <pc:docMk/>
            <pc:sldMk cId="2511599649" sldId="258"/>
            <ac:spMk id="9" creationId="{931B21CC-B4B6-FA42-EF86-1590A97598BD}"/>
          </ac:spMkLst>
        </pc:spChg>
        <pc:spChg chg="add del">
          <ac:chgData name="Camille Ponslet" userId="S::camille.ponslet@ecolelibremeux.be::7da2130b-77f6-444e-8c25-ea60e61fe3de" providerId="AD" clId="Web-{98D0476D-DC34-4604-B41D-60006B91BF13}" dt="2023-03-21T17:32:05.189" v="13"/>
          <ac:spMkLst>
            <pc:docMk/>
            <pc:sldMk cId="2511599649" sldId="258"/>
            <ac:spMk id="10" creationId="{247A131F-D5DE-41A5-B4CF-4F345319B40B}"/>
          </ac:spMkLst>
        </pc:spChg>
        <pc:spChg chg="add del">
          <ac:chgData name="Camille Ponslet" userId="S::camille.ponslet@ecolelibremeux.be::7da2130b-77f6-444e-8c25-ea60e61fe3de" providerId="AD" clId="Web-{98D0476D-DC34-4604-B41D-60006B91BF13}" dt="2023-03-21T17:32:05.189" v="13"/>
          <ac:spMkLst>
            <pc:docMk/>
            <pc:sldMk cId="2511599649" sldId="258"/>
            <ac:spMk id="12" creationId="{3AF4666D-BD98-40A5-A75F-478B982010B2}"/>
          </ac:spMkLst>
        </pc:spChg>
        <pc:spChg chg="add del">
          <ac:chgData name="Camille Ponslet" userId="S::camille.ponslet@ecolelibremeux.be::7da2130b-77f6-444e-8c25-ea60e61fe3de" providerId="AD" clId="Web-{98D0476D-DC34-4604-B41D-60006B91BF13}" dt="2023-03-21T17:32:05.189" v="13"/>
          <ac:spMkLst>
            <pc:docMk/>
            <pc:sldMk cId="2511599649" sldId="258"/>
            <ac:spMk id="14" creationId="{68680585-71F9-4721-A998-4974171D2EB4}"/>
          </ac:spMkLst>
        </pc:spChg>
        <pc:spChg chg="add del">
          <ac:chgData name="Camille Ponslet" userId="S::camille.ponslet@ecolelibremeux.be::7da2130b-77f6-444e-8c25-ea60e61fe3de" providerId="AD" clId="Web-{98D0476D-DC34-4604-B41D-60006B91BF13}" dt="2023-03-21T17:32:05.189" v="13"/>
          <ac:spMkLst>
            <pc:docMk/>
            <pc:sldMk cId="2511599649" sldId="258"/>
            <ac:spMk id="16" creationId="{12BC95C2-2EEC-4F59-ABA8-660B0D059CCF}"/>
          </ac:spMkLst>
        </pc:spChg>
        <pc:spChg chg="add del">
          <ac:chgData name="Camille Ponslet" userId="S::camille.ponslet@ecolelibremeux.be::7da2130b-77f6-444e-8c25-ea60e61fe3de" providerId="AD" clId="Web-{98D0476D-DC34-4604-B41D-60006B91BF13}" dt="2023-03-21T17:32:05.189" v="13"/>
          <ac:spMkLst>
            <pc:docMk/>
            <pc:sldMk cId="2511599649" sldId="258"/>
            <ac:spMk id="36" creationId="{F1174801-1395-44C5-9B00-CCAC45C056E7}"/>
          </ac:spMkLst>
        </pc:spChg>
        <pc:spChg chg="add del">
          <ac:chgData name="Camille Ponslet" userId="S::camille.ponslet@ecolelibremeux.be::7da2130b-77f6-444e-8c25-ea60e61fe3de" providerId="AD" clId="Web-{98D0476D-DC34-4604-B41D-60006B91BF13}" dt="2023-03-21T17:32:05.189" v="13"/>
          <ac:spMkLst>
            <pc:docMk/>
            <pc:sldMk cId="2511599649" sldId="258"/>
            <ac:spMk id="38" creationId="{996DFAFB-BCE1-4BEC-82FB-D574234DEF0A}"/>
          </ac:spMkLst>
        </pc:spChg>
        <pc:spChg chg="add del">
          <ac:chgData name="Camille Ponslet" userId="S::camille.ponslet@ecolelibremeux.be::7da2130b-77f6-444e-8c25-ea60e61fe3de" providerId="AD" clId="Web-{98D0476D-DC34-4604-B41D-60006B91BF13}" dt="2023-03-21T17:32:05.189" v="13"/>
          <ac:spMkLst>
            <pc:docMk/>
            <pc:sldMk cId="2511599649" sldId="258"/>
            <ac:spMk id="40" creationId="{60E728E6-A07E-4A6C-AB92-D56E1402F61A}"/>
          </ac:spMkLst>
        </pc:spChg>
        <pc:spChg chg="add">
          <ac:chgData name="Camille Ponslet" userId="S::camille.ponslet@ecolelibremeux.be::7da2130b-77f6-444e-8c25-ea60e61fe3de" providerId="AD" clId="Web-{98D0476D-DC34-4604-B41D-60006B91BF13}" dt="2023-03-21T17:32:05.220" v="14"/>
          <ac:spMkLst>
            <pc:docMk/>
            <pc:sldMk cId="2511599649" sldId="258"/>
            <ac:spMk id="66" creationId="{8651CFA9-6065-4243-AC48-858E359780B1}"/>
          </ac:spMkLst>
        </pc:spChg>
        <pc:spChg chg="add">
          <ac:chgData name="Camille Ponslet" userId="S::camille.ponslet@ecolelibremeux.be::7da2130b-77f6-444e-8c25-ea60e61fe3de" providerId="AD" clId="Web-{98D0476D-DC34-4604-B41D-60006B91BF13}" dt="2023-03-21T17:32:05.220" v="14"/>
          <ac:spMkLst>
            <pc:docMk/>
            <pc:sldMk cId="2511599649" sldId="258"/>
            <ac:spMk id="67" creationId="{37962AE0-6A1C-4B76-9D52-10E5E6D7D3BB}"/>
          </ac:spMkLst>
        </pc:spChg>
        <pc:grpChg chg="add del">
          <ac:chgData name="Camille Ponslet" userId="S::camille.ponslet@ecolelibremeux.be::7da2130b-77f6-444e-8c25-ea60e61fe3de" providerId="AD" clId="Web-{98D0476D-DC34-4604-B41D-60006B91BF13}" dt="2023-03-21T17:32:05.189" v="13"/>
          <ac:grpSpMkLst>
            <pc:docMk/>
            <pc:sldMk cId="2511599649" sldId="258"/>
            <ac:grpSpMk id="18" creationId="{03E9870D-4BBA-43AF-8D44-BBADF020CFF6}"/>
          </ac:grpSpMkLst>
        </pc:grpChg>
        <pc:grpChg chg="add">
          <ac:chgData name="Camille Ponslet" userId="S::camille.ponslet@ecolelibremeux.be::7da2130b-77f6-444e-8c25-ea60e61fe3de" providerId="AD" clId="Web-{98D0476D-DC34-4604-B41D-60006B91BF13}" dt="2023-03-21T17:32:05.220" v="14"/>
          <ac:grpSpMkLst>
            <pc:docMk/>
            <pc:sldMk cId="2511599649" sldId="258"/>
            <ac:grpSpMk id="26" creationId="{21F5931D-F07C-4C51-BAE4-F817B85DFD9A}"/>
          </ac:grpSpMkLst>
        </pc:grpChg>
        <pc:grpChg chg="add del">
          <ac:chgData name="Camille Ponslet" userId="S::camille.ponslet@ecolelibremeux.be::7da2130b-77f6-444e-8c25-ea60e61fe3de" providerId="AD" clId="Web-{98D0476D-DC34-4604-B41D-60006B91BF13}" dt="2023-03-21T17:32:05.189" v="13"/>
          <ac:grpSpMkLst>
            <pc:docMk/>
            <pc:sldMk cId="2511599649" sldId="258"/>
            <ac:grpSpMk id="27" creationId="{C3279E8D-2BAA-4CB1-834B-09FADD54DE56}"/>
          </ac:grpSpMkLst>
        </pc:grpChg>
        <pc:grpChg chg="add del">
          <ac:chgData name="Camille Ponslet" userId="S::camille.ponslet@ecolelibremeux.be::7da2130b-77f6-444e-8c25-ea60e61fe3de" providerId="AD" clId="Web-{98D0476D-DC34-4604-B41D-60006B91BF13}" dt="2023-03-21T17:32:05.189" v="13"/>
          <ac:grpSpMkLst>
            <pc:docMk/>
            <pc:sldMk cId="2511599649" sldId="258"/>
            <ac:grpSpMk id="42" creationId="{18579DB9-24B0-487B-81E3-8D02AD5F8C81}"/>
          </ac:grpSpMkLst>
        </pc:grpChg>
        <pc:grpChg chg="add del">
          <ac:chgData name="Camille Ponslet" userId="S::camille.ponslet@ecolelibremeux.be::7da2130b-77f6-444e-8c25-ea60e61fe3de" providerId="AD" clId="Web-{98D0476D-DC34-4604-B41D-60006B91BF13}" dt="2023-03-21T17:32:05.189" v="13"/>
          <ac:grpSpMkLst>
            <pc:docMk/>
            <pc:sldMk cId="2511599649" sldId="258"/>
            <ac:grpSpMk id="51" creationId="{8F281804-17FE-49B9-9065-1A44CD473CAE}"/>
          </ac:grpSpMkLst>
        </pc:grpChg>
        <pc:grpChg chg="add del">
          <ac:chgData name="Camille Ponslet" userId="S::camille.ponslet@ecolelibremeux.be::7da2130b-77f6-444e-8c25-ea60e61fe3de" providerId="AD" clId="Web-{98D0476D-DC34-4604-B41D-60006B91BF13}" dt="2023-03-21T17:32:05.189" v="13"/>
          <ac:grpSpMkLst>
            <pc:docMk/>
            <pc:sldMk cId="2511599649" sldId="258"/>
            <ac:grpSpMk id="62" creationId="{5C0E6139-8A19-4905-87E2-E547D7B7F1AF}"/>
          </ac:grpSpMkLst>
        </pc:grpChg>
        <pc:grpChg chg="add">
          <ac:chgData name="Camille Ponslet" userId="S::camille.ponslet@ecolelibremeux.be::7da2130b-77f6-444e-8c25-ea60e61fe3de" providerId="AD" clId="Web-{98D0476D-DC34-4604-B41D-60006B91BF13}" dt="2023-03-21T17:32:05.220" v="14"/>
          <ac:grpSpMkLst>
            <pc:docMk/>
            <pc:sldMk cId="2511599649" sldId="258"/>
            <ac:grpSpMk id="68" creationId="{2DAAFCA5-1DFC-43F3-BFA9-9FBA02EE5580}"/>
          </ac:grpSpMkLst>
        </pc:grpChg>
        <pc:picChg chg="add mod">
          <ac:chgData name="Camille Ponslet" userId="S::camille.ponslet@ecolelibremeux.be::7da2130b-77f6-444e-8c25-ea60e61fe3de" providerId="AD" clId="Web-{98D0476D-DC34-4604-B41D-60006B91BF13}" dt="2023-03-21T17:32:05.220" v="14"/>
          <ac:picMkLst>
            <pc:docMk/>
            <pc:sldMk cId="2511599649" sldId="258"/>
            <ac:picMk id="3" creationId="{4587B9C1-333D-AE28-730E-0D1033BFFFBB}"/>
          </ac:picMkLst>
        </pc:picChg>
        <pc:picChg chg="mod ord">
          <ac:chgData name="Camille Ponslet" userId="S::camille.ponslet@ecolelibremeux.be::7da2130b-77f6-444e-8c25-ea60e61fe3de" providerId="AD" clId="Web-{98D0476D-DC34-4604-B41D-60006B91BF13}" dt="2023-03-21T17:32:05.220" v="14"/>
          <ac:picMkLst>
            <pc:docMk/>
            <pc:sldMk cId="2511599649" sldId="258"/>
            <ac:picMk id="4" creationId="{1372259D-0735-9E05-6518-FAB36B8279E0}"/>
          </ac:picMkLst>
        </pc:picChg>
        <pc:picChg chg="mod">
          <ac:chgData name="Camille Ponslet" userId="S::camille.ponslet@ecolelibremeux.be::7da2130b-77f6-444e-8c25-ea60e61fe3de" providerId="AD" clId="Web-{98D0476D-DC34-4604-B41D-60006B91BF13}" dt="2023-03-21T17:32:05.220" v="14"/>
          <ac:picMkLst>
            <pc:docMk/>
            <pc:sldMk cId="2511599649" sldId="258"/>
            <ac:picMk id="5" creationId="{3DB1FBA2-D899-CEEF-84DC-70D83F8DF77D}"/>
          </ac:picMkLst>
        </pc:picChg>
      </pc:sldChg>
    </pc:docChg>
  </pc:docChgLst>
  <pc:docChgLst>
    <pc:chgData name="Camille Ponslet" userId="S::camille.ponslet@ecolelibremeux.be::7da2130b-77f6-444e-8c25-ea60e61fe3de" providerId="AD" clId="Web-{0F45A5B3-0A5C-4C1D-B3DE-F1E78F9018A1}"/>
    <pc:docChg chg="modSld addMainMaster delMainMaster modMainMaster">
      <pc:chgData name="Camille Ponslet" userId="S::camille.ponslet@ecolelibremeux.be::7da2130b-77f6-444e-8c25-ea60e61fe3de" providerId="AD" clId="Web-{0F45A5B3-0A5C-4C1D-B3DE-F1E78F9018A1}" dt="2023-03-23T17:04:16.860" v="127"/>
      <pc:docMkLst>
        <pc:docMk/>
      </pc:docMkLst>
      <pc:sldChg chg="modSp mod modClrScheme modShow chgLayout">
        <pc:chgData name="Camille Ponslet" userId="S::camille.ponslet@ecolelibremeux.be::7da2130b-77f6-444e-8c25-ea60e61fe3de" providerId="AD" clId="Web-{0F45A5B3-0A5C-4C1D-B3DE-F1E78F9018A1}" dt="2023-03-23T17:01:40.840" v="117"/>
        <pc:sldMkLst>
          <pc:docMk/>
          <pc:sldMk cId="446883726" sldId="256"/>
        </pc:sldMkLst>
        <pc:spChg chg="mod ord">
          <ac:chgData name="Camille Ponslet" userId="S::camille.ponslet@ecolelibremeux.be::7da2130b-77f6-444e-8c25-ea60e61fe3de" providerId="AD" clId="Web-{0F45A5B3-0A5C-4C1D-B3DE-F1E78F9018A1}" dt="2023-03-23T17:01:40.840" v="117"/>
          <ac:spMkLst>
            <pc:docMk/>
            <pc:sldMk cId="446883726" sldId="256"/>
            <ac:spMk id="2" creationId="{BDDA032A-31E7-5072-79A4-252C129D076C}"/>
          </ac:spMkLst>
        </pc:spChg>
        <pc:picChg chg="mod">
          <ac:chgData name="Camille Ponslet" userId="S::camille.ponslet@ecolelibremeux.be::7da2130b-77f6-444e-8c25-ea60e61fe3de" providerId="AD" clId="Web-{0F45A5B3-0A5C-4C1D-B3DE-F1E78F9018A1}" dt="2023-03-23T16:33:40.349" v="12" actId="1076"/>
          <ac:picMkLst>
            <pc:docMk/>
            <pc:sldMk cId="446883726" sldId="256"/>
            <ac:picMk id="3" creationId="{446054D6-D8EB-10D9-CB4C-2570124C6C84}"/>
          </ac:picMkLst>
        </pc:picChg>
        <pc:picChg chg="mod">
          <ac:chgData name="Camille Ponslet" userId="S::camille.ponslet@ecolelibremeux.be::7da2130b-77f6-444e-8c25-ea60e61fe3de" providerId="AD" clId="Web-{0F45A5B3-0A5C-4C1D-B3DE-F1E78F9018A1}" dt="2023-03-23T16:45:37.168" v="64" actId="1076"/>
          <ac:picMkLst>
            <pc:docMk/>
            <pc:sldMk cId="446883726" sldId="256"/>
            <ac:picMk id="5" creationId="{37D953A2-7D11-CEE8-0618-2A9341713CAC}"/>
          </ac:picMkLst>
        </pc:picChg>
      </pc:sldChg>
      <pc:sldChg chg="modSp mod modClrScheme modShow chgLayout">
        <pc:chgData name="Camille Ponslet" userId="S::camille.ponslet@ecolelibremeux.be::7da2130b-77f6-444e-8c25-ea60e61fe3de" providerId="AD" clId="Web-{0F45A5B3-0A5C-4C1D-B3DE-F1E78F9018A1}" dt="2023-03-23T17:01:40.840" v="117"/>
        <pc:sldMkLst>
          <pc:docMk/>
          <pc:sldMk cId="2477571361" sldId="257"/>
        </pc:sldMkLst>
        <pc:spChg chg="mod ord">
          <ac:chgData name="Camille Ponslet" userId="S::camille.ponslet@ecolelibremeux.be::7da2130b-77f6-444e-8c25-ea60e61fe3de" providerId="AD" clId="Web-{0F45A5B3-0A5C-4C1D-B3DE-F1E78F9018A1}" dt="2023-03-23T17:01:40.840" v="117"/>
          <ac:spMkLst>
            <pc:docMk/>
            <pc:sldMk cId="2477571361" sldId="257"/>
            <ac:spMk id="2" creationId="{2BA7F9ED-B35F-492E-81B0-AF1FC6991AEB}"/>
          </ac:spMkLst>
        </pc:spChg>
        <pc:spChg chg="mod ord">
          <ac:chgData name="Camille Ponslet" userId="S::camille.ponslet@ecolelibremeux.be::7da2130b-77f6-444e-8c25-ea60e61fe3de" providerId="AD" clId="Web-{0F45A5B3-0A5C-4C1D-B3DE-F1E78F9018A1}" dt="2023-03-23T17:01:40.840" v="117"/>
          <ac:spMkLst>
            <pc:docMk/>
            <pc:sldMk cId="2477571361" sldId="257"/>
            <ac:spMk id="3" creationId="{388F82F1-16C6-240D-4F4F-1FD32B287D88}"/>
          </ac:spMkLst>
        </pc:spChg>
      </pc:sldChg>
      <pc:sldChg chg="addSp delSp modSp mod modClrScheme chgLayout">
        <pc:chgData name="Camille Ponslet" userId="S::camille.ponslet@ecolelibremeux.be::7da2130b-77f6-444e-8c25-ea60e61fe3de" providerId="AD" clId="Web-{0F45A5B3-0A5C-4C1D-B3DE-F1E78F9018A1}" dt="2023-03-23T17:04:16.860" v="127"/>
        <pc:sldMkLst>
          <pc:docMk/>
          <pc:sldMk cId="2511599649" sldId="258"/>
        </pc:sldMkLst>
        <pc:spChg chg="mod ord">
          <ac:chgData name="Camille Ponslet" userId="S::camille.ponslet@ecolelibremeux.be::7da2130b-77f6-444e-8c25-ea60e61fe3de" providerId="AD" clId="Web-{0F45A5B3-0A5C-4C1D-B3DE-F1E78F9018A1}" dt="2023-03-23T17:04:16.860" v="127"/>
          <ac:spMkLst>
            <pc:docMk/>
            <pc:sldMk cId="2511599649" sldId="258"/>
            <ac:spMk id="2" creationId="{D2CFB1AD-D45E-4194-5301-F61364F47F2D}"/>
          </ac:spMkLst>
        </pc:spChg>
        <pc:spChg chg="add del mod ord">
          <ac:chgData name="Camille Ponslet" userId="S::camille.ponslet@ecolelibremeux.be::7da2130b-77f6-444e-8c25-ea60e61fe3de" providerId="AD" clId="Web-{0F45A5B3-0A5C-4C1D-B3DE-F1E78F9018A1}" dt="2023-03-23T17:04:16.860" v="127"/>
          <ac:spMkLst>
            <pc:docMk/>
            <pc:sldMk cId="2511599649" sldId="258"/>
            <ac:spMk id="76" creationId="{1F5E4602-2270-8B0A-08E4-EBC94F1A6657}"/>
          </ac:spMkLst>
        </pc:spChg>
        <pc:spChg chg="add del">
          <ac:chgData name="Camille Ponslet" userId="S::camille.ponslet@ecolelibremeux.be::7da2130b-77f6-444e-8c25-ea60e61fe3de" providerId="AD" clId="Web-{0F45A5B3-0A5C-4C1D-B3DE-F1E78F9018A1}" dt="2023-03-23T17:04:16.860" v="127"/>
          <ac:spMkLst>
            <pc:docMk/>
            <pc:sldMk cId="2511599649" sldId="258"/>
            <ac:spMk id="78" creationId="{0D7B6173-1D58-48E2-83CF-37350F315F75}"/>
          </ac:spMkLst>
        </pc:spChg>
        <pc:spChg chg="add del">
          <ac:chgData name="Camille Ponslet" userId="S::camille.ponslet@ecolelibremeux.be::7da2130b-77f6-444e-8c25-ea60e61fe3de" providerId="AD" clId="Web-{0F45A5B3-0A5C-4C1D-B3DE-F1E78F9018A1}" dt="2023-03-23T17:04:16.860" v="127"/>
          <ac:spMkLst>
            <pc:docMk/>
            <pc:sldMk cId="2511599649" sldId="258"/>
            <ac:spMk id="80" creationId="{2F36CA75-CFBF-4844-B719-8FE9EBADA9AF}"/>
          </ac:spMkLst>
        </pc:spChg>
        <pc:spChg chg="add del">
          <ac:chgData name="Camille Ponslet" userId="S::camille.ponslet@ecolelibremeux.be::7da2130b-77f6-444e-8c25-ea60e61fe3de" providerId="AD" clId="Web-{0F45A5B3-0A5C-4C1D-B3DE-F1E78F9018A1}" dt="2023-03-23T17:04:16.860" v="127"/>
          <ac:spMkLst>
            <pc:docMk/>
            <pc:sldMk cId="2511599649" sldId="258"/>
            <ac:spMk id="82" creationId="{3D4A84B9-E564-4DD0-97F8-DBF1C460C28A}"/>
          </ac:spMkLst>
        </pc:spChg>
        <pc:spChg chg="add del">
          <ac:chgData name="Camille Ponslet" userId="S::camille.ponslet@ecolelibremeux.be::7da2130b-77f6-444e-8c25-ea60e61fe3de" providerId="AD" clId="Web-{0F45A5B3-0A5C-4C1D-B3DE-F1E78F9018A1}" dt="2023-03-23T17:04:16.860" v="127"/>
          <ac:spMkLst>
            <pc:docMk/>
            <pc:sldMk cId="2511599649" sldId="258"/>
            <ac:spMk id="89" creationId="{102382E0-0A09-46AE-B955-B911CAFE7F00}"/>
          </ac:spMkLst>
        </pc:spChg>
        <pc:spChg chg="add del">
          <ac:chgData name="Camille Ponslet" userId="S::camille.ponslet@ecolelibremeux.be::7da2130b-77f6-444e-8c25-ea60e61fe3de" providerId="AD" clId="Web-{0F45A5B3-0A5C-4C1D-B3DE-F1E78F9018A1}" dt="2023-03-23T17:04:16.860" v="127"/>
          <ac:spMkLst>
            <pc:docMk/>
            <pc:sldMk cId="2511599649" sldId="258"/>
            <ac:spMk id="91" creationId="{7DE75D4A-0965-4973-BE75-DECCAC9A9614}"/>
          </ac:spMkLst>
        </pc:spChg>
        <pc:graphicFrameChg chg="add del mod ord modGraphic">
          <ac:chgData name="Camille Ponslet" userId="S::camille.ponslet@ecolelibremeux.be::7da2130b-77f6-444e-8c25-ea60e61fe3de" providerId="AD" clId="Web-{0F45A5B3-0A5C-4C1D-B3DE-F1E78F9018A1}" dt="2023-03-23T17:04:13.907" v="126"/>
          <ac:graphicFrameMkLst>
            <pc:docMk/>
            <pc:sldMk cId="2511599649" sldId="258"/>
            <ac:graphicFrameMk id="6" creationId="{3BED1D6C-B399-7BCA-58CE-4591FB180480}"/>
          </ac:graphicFrameMkLst>
        </pc:graphicFrameChg>
        <pc:picChg chg="mod">
          <ac:chgData name="Camille Ponslet" userId="S::camille.ponslet@ecolelibremeux.be::7da2130b-77f6-444e-8c25-ea60e61fe3de" providerId="AD" clId="Web-{0F45A5B3-0A5C-4C1D-B3DE-F1E78F9018A1}" dt="2023-03-23T17:04:16.860" v="127"/>
          <ac:picMkLst>
            <pc:docMk/>
            <pc:sldMk cId="2511599649" sldId="258"/>
            <ac:picMk id="3" creationId="{4587B9C1-333D-AE28-730E-0D1033BFFFBB}"/>
          </ac:picMkLst>
        </pc:picChg>
        <pc:picChg chg="mod">
          <ac:chgData name="Camille Ponslet" userId="S::camille.ponslet@ecolelibremeux.be::7da2130b-77f6-444e-8c25-ea60e61fe3de" providerId="AD" clId="Web-{0F45A5B3-0A5C-4C1D-B3DE-F1E78F9018A1}" dt="2023-03-23T17:04:16.860" v="127"/>
          <ac:picMkLst>
            <pc:docMk/>
            <pc:sldMk cId="2511599649" sldId="258"/>
            <ac:picMk id="4" creationId="{1372259D-0735-9E05-6518-FAB36B8279E0}"/>
          </ac:picMkLst>
        </pc:picChg>
        <pc:picChg chg="mod">
          <ac:chgData name="Camille Ponslet" userId="S::camille.ponslet@ecolelibremeux.be::7da2130b-77f6-444e-8c25-ea60e61fe3de" providerId="AD" clId="Web-{0F45A5B3-0A5C-4C1D-B3DE-F1E78F9018A1}" dt="2023-03-23T17:04:16.860" v="127"/>
          <ac:picMkLst>
            <pc:docMk/>
            <pc:sldMk cId="2511599649" sldId="258"/>
            <ac:picMk id="5" creationId="{3DB1FBA2-D899-CEEF-84DC-70D83F8DF77D}"/>
          </ac:picMkLst>
        </pc:picChg>
        <pc:picChg chg="mod ord">
          <ac:chgData name="Camille Ponslet" userId="S::camille.ponslet@ecolelibremeux.be::7da2130b-77f6-444e-8c25-ea60e61fe3de" providerId="AD" clId="Web-{0F45A5B3-0A5C-4C1D-B3DE-F1E78F9018A1}" dt="2023-03-23T17:04:16.860" v="127"/>
          <ac:picMkLst>
            <pc:docMk/>
            <pc:sldMk cId="2511599649" sldId="258"/>
            <ac:picMk id="72" creationId="{53129F16-EBCB-42EC-EE60-532A4F74F844}"/>
          </ac:picMkLst>
        </pc:picChg>
        <pc:picChg chg="add del">
          <ac:chgData name="Camille Ponslet" userId="S::camille.ponslet@ecolelibremeux.be::7da2130b-77f6-444e-8c25-ea60e61fe3de" providerId="AD" clId="Web-{0F45A5B3-0A5C-4C1D-B3DE-F1E78F9018A1}" dt="2023-03-23T17:04:16.860" v="127"/>
          <ac:picMkLst>
            <pc:docMk/>
            <pc:sldMk cId="2511599649" sldId="258"/>
            <ac:picMk id="87" creationId="{4A599609-F5C2-4A0B-A992-913F814A631A}"/>
          </ac:picMkLst>
        </pc:picChg>
      </pc:sldChg>
      <pc:sldChg chg="addSp modSp mod modClrScheme chgLayout">
        <pc:chgData name="Camille Ponslet" userId="S::camille.ponslet@ecolelibremeux.be::7da2130b-77f6-444e-8c25-ea60e61fe3de" providerId="AD" clId="Web-{0F45A5B3-0A5C-4C1D-B3DE-F1E78F9018A1}" dt="2023-03-23T17:02:47.592" v="123"/>
        <pc:sldMkLst>
          <pc:docMk/>
          <pc:sldMk cId="1814107227" sldId="259"/>
        </pc:sldMkLst>
        <pc:spChg chg="mod">
          <ac:chgData name="Camille Ponslet" userId="S::camille.ponslet@ecolelibremeux.be::7da2130b-77f6-444e-8c25-ea60e61fe3de" providerId="AD" clId="Web-{0F45A5B3-0A5C-4C1D-B3DE-F1E78F9018A1}" dt="2023-03-23T17:02:47.592" v="123"/>
          <ac:spMkLst>
            <pc:docMk/>
            <pc:sldMk cId="1814107227" sldId="259"/>
            <ac:spMk id="5" creationId="{7415C245-58E6-CFEC-6BE3-C4F1137D7B0A}"/>
          </ac:spMkLst>
        </pc:spChg>
        <pc:spChg chg="mod ord">
          <ac:chgData name="Camille Ponslet" userId="S::camille.ponslet@ecolelibremeux.be::7da2130b-77f6-444e-8c25-ea60e61fe3de" providerId="AD" clId="Web-{0F45A5B3-0A5C-4C1D-B3DE-F1E78F9018A1}" dt="2023-03-23T17:02:47.592" v="123"/>
          <ac:spMkLst>
            <pc:docMk/>
            <pc:sldMk cId="1814107227" sldId="259"/>
            <ac:spMk id="10" creationId="{F9034658-1A36-BDE9-B50D-A2C520F6E91B}"/>
          </ac:spMkLst>
        </pc:spChg>
        <pc:spChg chg="add">
          <ac:chgData name="Camille Ponslet" userId="S::camille.ponslet@ecolelibremeux.be::7da2130b-77f6-444e-8c25-ea60e61fe3de" providerId="AD" clId="Web-{0F45A5B3-0A5C-4C1D-B3DE-F1E78F9018A1}" dt="2023-03-23T17:02:47.592" v="123"/>
          <ac:spMkLst>
            <pc:docMk/>
            <pc:sldMk cId="1814107227" sldId="259"/>
            <ac:spMk id="14" creationId="{8F90786E-B72D-4C32-BDCE-A170B007822D}"/>
          </ac:spMkLst>
        </pc:spChg>
        <pc:spChg chg="add">
          <ac:chgData name="Camille Ponslet" userId="S::camille.ponslet@ecolelibremeux.be::7da2130b-77f6-444e-8c25-ea60e61fe3de" providerId="AD" clId="Web-{0F45A5B3-0A5C-4C1D-B3DE-F1E78F9018A1}" dt="2023-03-23T17:02:47.592" v="123"/>
          <ac:spMkLst>
            <pc:docMk/>
            <pc:sldMk cId="1814107227" sldId="259"/>
            <ac:spMk id="17" creationId="{5E46F2E7-848F-4A6C-A098-4764FDEA771A}"/>
          </ac:spMkLst>
        </pc:spChg>
        <pc:picChg chg="mod">
          <ac:chgData name="Camille Ponslet" userId="S::camille.ponslet@ecolelibremeux.be::7da2130b-77f6-444e-8c25-ea60e61fe3de" providerId="AD" clId="Web-{0F45A5B3-0A5C-4C1D-B3DE-F1E78F9018A1}" dt="2023-03-23T17:02:47.592" v="123"/>
          <ac:picMkLst>
            <pc:docMk/>
            <pc:sldMk cId="1814107227" sldId="259"/>
            <ac:picMk id="2" creationId="{390CD0EC-C3FA-DA12-D9D3-FE98E9EB2889}"/>
          </ac:picMkLst>
        </pc:picChg>
      </pc:sldChg>
      <pc:sldChg chg="addSp delSp modSp mod modClrScheme setClrOvrMap chgLayout">
        <pc:chgData name="Camille Ponslet" userId="S::camille.ponslet@ecolelibremeux.be::7da2130b-77f6-444e-8c25-ea60e61fe3de" providerId="AD" clId="Web-{0F45A5B3-0A5C-4C1D-B3DE-F1E78F9018A1}" dt="2023-03-23T17:02:38.639" v="122"/>
        <pc:sldMkLst>
          <pc:docMk/>
          <pc:sldMk cId="4208500533" sldId="260"/>
        </pc:sldMkLst>
        <pc:spChg chg="mod ord">
          <ac:chgData name="Camille Ponslet" userId="S::camille.ponslet@ecolelibremeux.be::7da2130b-77f6-444e-8c25-ea60e61fe3de" providerId="AD" clId="Web-{0F45A5B3-0A5C-4C1D-B3DE-F1E78F9018A1}" dt="2023-03-23T17:02:38.639" v="122"/>
          <ac:spMkLst>
            <pc:docMk/>
            <pc:sldMk cId="4208500533" sldId="260"/>
            <ac:spMk id="3" creationId="{F0C07CF3-2474-BB33-6AC4-86D4D6F9D9B8}"/>
          </ac:spMkLst>
        </pc:spChg>
        <pc:spChg chg="add del">
          <ac:chgData name="Camille Ponslet" userId="S::camille.ponslet@ecolelibremeux.be::7da2130b-77f6-444e-8c25-ea60e61fe3de" providerId="AD" clId="Web-{0F45A5B3-0A5C-4C1D-B3DE-F1E78F9018A1}" dt="2023-03-23T17:02:28.060" v="119"/>
          <ac:spMkLst>
            <pc:docMk/>
            <pc:sldMk cId="4208500533" sldId="260"/>
            <ac:spMk id="6" creationId="{04812C46-200A-4DEB-A05E-3ED6C68C2387}"/>
          </ac:spMkLst>
        </pc:spChg>
        <pc:spChg chg="add del">
          <ac:chgData name="Camille Ponslet" userId="S::camille.ponslet@ecolelibremeux.be::7da2130b-77f6-444e-8c25-ea60e61fe3de" providerId="AD" clId="Web-{0F45A5B3-0A5C-4C1D-B3DE-F1E78F9018A1}" dt="2023-03-23T17:02:28.060" v="119"/>
          <ac:spMkLst>
            <pc:docMk/>
            <pc:sldMk cId="4208500533" sldId="260"/>
            <ac:spMk id="7" creationId="{D1EA859B-E555-4109-94F3-6700E046E008}"/>
          </ac:spMkLst>
        </pc:spChg>
        <pc:spChg chg="add del">
          <ac:chgData name="Camille Ponslet" userId="S::camille.ponslet@ecolelibremeux.be::7da2130b-77f6-444e-8c25-ea60e61fe3de" providerId="AD" clId="Web-{0F45A5B3-0A5C-4C1D-B3DE-F1E78F9018A1}" dt="2023-03-23T17:02:38.639" v="121"/>
          <ac:spMkLst>
            <pc:docMk/>
            <pc:sldMk cId="4208500533" sldId="260"/>
            <ac:spMk id="10" creationId="{9228552E-C8B1-4A80-8448-0787CE0FC704}"/>
          </ac:spMkLst>
        </pc:spChg>
        <pc:spChg chg="add">
          <ac:chgData name="Camille Ponslet" userId="S::camille.ponslet@ecolelibremeux.be::7da2130b-77f6-444e-8c25-ea60e61fe3de" providerId="AD" clId="Web-{0F45A5B3-0A5C-4C1D-B3DE-F1E78F9018A1}" dt="2023-03-23T17:02:38.639" v="122"/>
          <ac:spMkLst>
            <pc:docMk/>
            <pc:sldMk cId="4208500533" sldId="260"/>
            <ac:spMk id="12" creationId="{8F90786E-B72D-4C32-BDCE-A170B007822D}"/>
          </ac:spMkLst>
        </pc:spChg>
        <pc:spChg chg="add">
          <ac:chgData name="Camille Ponslet" userId="S::camille.ponslet@ecolelibremeux.be::7da2130b-77f6-444e-8c25-ea60e61fe3de" providerId="AD" clId="Web-{0F45A5B3-0A5C-4C1D-B3DE-F1E78F9018A1}" dt="2023-03-23T17:02:38.639" v="122"/>
          <ac:spMkLst>
            <pc:docMk/>
            <pc:sldMk cId="4208500533" sldId="260"/>
            <ac:spMk id="14" creationId="{5E46F2E7-848F-4A6C-A098-4764FDEA771A}"/>
          </ac:spMkLst>
        </pc:spChg>
        <pc:picChg chg="mod">
          <ac:chgData name="Camille Ponslet" userId="S::camille.ponslet@ecolelibremeux.be::7da2130b-77f6-444e-8c25-ea60e61fe3de" providerId="AD" clId="Web-{0F45A5B3-0A5C-4C1D-B3DE-F1E78F9018A1}" dt="2023-03-23T17:02:38.639" v="122"/>
          <ac:picMkLst>
            <pc:docMk/>
            <pc:sldMk cId="4208500533" sldId="260"/>
            <ac:picMk id="4" creationId="{1D32AEE2-9B5D-3A9E-C19F-39CAC8E7E95C}"/>
          </ac:picMkLst>
        </pc:picChg>
      </pc:sldChg>
      <pc:sldChg chg="modSp mod modClrScheme chgLayout">
        <pc:chgData name="Camille Ponslet" userId="S::camille.ponslet@ecolelibremeux.be::7da2130b-77f6-444e-8c25-ea60e61fe3de" providerId="AD" clId="Web-{0F45A5B3-0A5C-4C1D-B3DE-F1E78F9018A1}" dt="2023-03-23T17:01:40.840" v="117"/>
        <pc:sldMkLst>
          <pc:docMk/>
          <pc:sldMk cId="133097551" sldId="261"/>
        </pc:sldMkLst>
        <pc:spChg chg="mod ord">
          <ac:chgData name="Camille Ponslet" userId="S::camille.ponslet@ecolelibremeux.be::7da2130b-77f6-444e-8c25-ea60e61fe3de" providerId="AD" clId="Web-{0F45A5B3-0A5C-4C1D-B3DE-F1E78F9018A1}" dt="2023-03-23T17:01:40.840" v="117"/>
          <ac:spMkLst>
            <pc:docMk/>
            <pc:sldMk cId="133097551" sldId="261"/>
            <ac:spMk id="3" creationId="{960EACE7-1D84-A548-EABB-C290EDA3C821}"/>
          </ac:spMkLst>
        </pc:spChg>
      </pc:sldChg>
      <pc:sldMasterChg chg="del delSldLayout">
        <pc:chgData name="Camille Ponslet" userId="S::camille.ponslet@ecolelibremeux.be::7da2130b-77f6-444e-8c25-ea60e61fe3de" providerId="AD" clId="Web-{0F45A5B3-0A5C-4C1D-B3DE-F1E78F9018A1}" dt="2023-03-23T16:54:52.405" v="110"/>
        <pc:sldMasterMkLst>
          <pc:docMk/>
          <pc:sldMasterMk cId="1802444360" sldId="2147483740"/>
        </pc:sldMasterMkLst>
        <pc:sldLayoutChg chg="del">
          <pc:chgData name="Camille Ponslet" userId="S::camille.ponslet@ecolelibremeux.be::7da2130b-77f6-444e-8c25-ea60e61fe3de" providerId="AD" clId="Web-{0F45A5B3-0A5C-4C1D-B3DE-F1E78F9018A1}" dt="2023-03-23T16:54:52.405" v="110"/>
          <pc:sldLayoutMkLst>
            <pc:docMk/>
            <pc:sldMasterMk cId="1802444360" sldId="2147483740"/>
            <pc:sldLayoutMk cId="1755647459" sldId="2147483741"/>
          </pc:sldLayoutMkLst>
        </pc:sldLayoutChg>
        <pc:sldLayoutChg chg="del">
          <pc:chgData name="Camille Ponslet" userId="S::camille.ponslet@ecolelibremeux.be::7da2130b-77f6-444e-8c25-ea60e61fe3de" providerId="AD" clId="Web-{0F45A5B3-0A5C-4C1D-B3DE-F1E78F9018A1}" dt="2023-03-23T16:54:52.405" v="110"/>
          <pc:sldLayoutMkLst>
            <pc:docMk/>
            <pc:sldMasterMk cId="1802444360" sldId="2147483740"/>
            <pc:sldLayoutMk cId="3073897254" sldId="2147483742"/>
          </pc:sldLayoutMkLst>
        </pc:sldLayoutChg>
        <pc:sldLayoutChg chg="del">
          <pc:chgData name="Camille Ponslet" userId="S::camille.ponslet@ecolelibremeux.be::7da2130b-77f6-444e-8c25-ea60e61fe3de" providerId="AD" clId="Web-{0F45A5B3-0A5C-4C1D-B3DE-F1E78F9018A1}" dt="2023-03-23T16:54:52.405" v="110"/>
          <pc:sldLayoutMkLst>
            <pc:docMk/>
            <pc:sldMasterMk cId="1802444360" sldId="2147483740"/>
            <pc:sldLayoutMk cId="4100834267" sldId="2147483743"/>
          </pc:sldLayoutMkLst>
        </pc:sldLayoutChg>
        <pc:sldLayoutChg chg="del">
          <pc:chgData name="Camille Ponslet" userId="S::camille.ponslet@ecolelibremeux.be::7da2130b-77f6-444e-8c25-ea60e61fe3de" providerId="AD" clId="Web-{0F45A5B3-0A5C-4C1D-B3DE-F1E78F9018A1}" dt="2023-03-23T16:54:52.405" v="110"/>
          <pc:sldLayoutMkLst>
            <pc:docMk/>
            <pc:sldMasterMk cId="1802444360" sldId="2147483740"/>
            <pc:sldLayoutMk cId="3984204933" sldId="2147483744"/>
          </pc:sldLayoutMkLst>
        </pc:sldLayoutChg>
        <pc:sldLayoutChg chg="del">
          <pc:chgData name="Camille Ponslet" userId="S::camille.ponslet@ecolelibremeux.be::7da2130b-77f6-444e-8c25-ea60e61fe3de" providerId="AD" clId="Web-{0F45A5B3-0A5C-4C1D-B3DE-F1E78F9018A1}" dt="2023-03-23T16:54:52.405" v="110"/>
          <pc:sldLayoutMkLst>
            <pc:docMk/>
            <pc:sldMasterMk cId="1802444360" sldId="2147483740"/>
            <pc:sldLayoutMk cId="2874831600" sldId="2147483745"/>
          </pc:sldLayoutMkLst>
        </pc:sldLayoutChg>
        <pc:sldLayoutChg chg="del">
          <pc:chgData name="Camille Ponslet" userId="S::camille.ponslet@ecolelibremeux.be::7da2130b-77f6-444e-8c25-ea60e61fe3de" providerId="AD" clId="Web-{0F45A5B3-0A5C-4C1D-B3DE-F1E78F9018A1}" dt="2023-03-23T16:54:52.405" v="110"/>
          <pc:sldLayoutMkLst>
            <pc:docMk/>
            <pc:sldMasterMk cId="1802444360" sldId="2147483740"/>
            <pc:sldLayoutMk cId="3949964525" sldId="2147483746"/>
          </pc:sldLayoutMkLst>
        </pc:sldLayoutChg>
        <pc:sldLayoutChg chg="del">
          <pc:chgData name="Camille Ponslet" userId="S::camille.ponslet@ecolelibremeux.be::7da2130b-77f6-444e-8c25-ea60e61fe3de" providerId="AD" clId="Web-{0F45A5B3-0A5C-4C1D-B3DE-F1E78F9018A1}" dt="2023-03-23T16:54:52.405" v="110"/>
          <pc:sldLayoutMkLst>
            <pc:docMk/>
            <pc:sldMasterMk cId="1802444360" sldId="2147483740"/>
            <pc:sldLayoutMk cId="1067757474" sldId="2147483747"/>
          </pc:sldLayoutMkLst>
        </pc:sldLayoutChg>
        <pc:sldLayoutChg chg="del">
          <pc:chgData name="Camille Ponslet" userId="S::camille.ponslet@ecolelibremeux.be::7da2130b-77f6-444e-8c25-ea60e61fe3de" providerId="AD" clId="Web-{0F45A5B3-0A5C-4C1D-B3DE-F1E78F9018A1}" dt="2023-03-23T16:54:52.405" v="110"/>
          <pc:sldLayoutMkLst>
            <pc:docMk/>
            <pc:sldMasterMk cId="1802444360" sldId="2147483740"/>
            <pc:sldLayoutMk cId="3743027389" sldId="2147483748"/>
          </pc:sldLayoutMkLst>
        </pc:sldLayoutChg>
        <pc:sldLayoutChg chg="del">
          <pc:chgData name="Camille Ponslet" userId="S::camille.ponslet@ecolelibremeux.be::7da2130b-77f6-444e-8c25-ea60e61fe3de" providerId="AD" clId="Web-{0F45A5B3-0A5C-4C1D-B3DE-F1E78F9018A1}" dt="2023-03-23T16:54:52.405" v="110"/>
          <pc:sldLayoutMkLst>
            <pc:docMk/>
            <pc:sldMasterMk cId="1802444360" sldId="2147483740"/>
            <pc:sldLayoutMk cId="4236204509" sldId="2147483749"/>
          </pc:sldLayoutMkLst>
        </pc:sldLayoutChg>
        <pc:sldLayoutChg chg="del">
          <pc:chgData name="Camille Ponslet" userId="S::camille.ponslet@ecolelibremeux.be::7da2130b-77f6-444e-8c25-ea60e61fe3de" providerId="AD" clId="Web-{0F45A5B3-0A5C-4C1D-B3DE-F1E78F9018A1}" dt="2023-03-23T16:54:52.405" v="110"/>
          <pc:sldLayoutMkLst>
            <pc:docMk/>
            <pc:sldMasterMk cId="1802444360" sldId="2147483740"/>
            <pc:sldLayoutMk cId="1493320834" sldId="2147483750"/>
          </pc:sldLayoutMkLst>
        </pc:sldLayoutChg>
        <pc:sldLayoutChg chg="del">
          <pc:chgData name="Camille Ponslet" userId="S::camille.ponslet@ecolelibremeux.be::7da2130b-77f6-444e-8c25-ea60e61fe3de" providerId="AD" clId="Web-{0F45A5B3-0A5C-4C1D-B3DE-F1E78F9018A1}" dt="2023-03-23T16:54:52.405" v="110"/>
          <pc:sldLayoutMkLst>
            <pc:docMk/>
            <pc:sldMasterMk cId="1802444360" sldId="2147483740"/>
            <pc:sldLayoutMk cId="305940875" sldId="2147483751"/>
          </pc:sldLayoutMkLst>
        </pc:sldLayoutChg>
      </pc:sldMasterChg>
      <pc:sldMasterChg chg="add del modTransition addSldLayout delSldLayout modSldLayout">
        <pc:chgData name="Camille Ponslet" userId="S::camille.ponslet@ecolelibremeux.be::7da2130b-77f6-444e-8c25-ea60e61fe3de" providerId="AD" clId="Web-{0F45A5B3-0A5C-4C1D-B3DE-F1E78F9018A1}" dt="2023-03-23T17:01:05.870" v="115"/>
        <pc:sldMasterMkLst>
          <pc:docMk/>
          <pc:sldMasterMk cId="4247733157" sldId="2147483752"/>
        </pc:sldMasterMkLst>
        <pc:sldLayoutChg chg="add del mod replId">
          <pc:chgData name="Camille Ponslet" userId="S::camille.ponslet@ecolelibremeux.be::7da2130b-77f6-444e-8c25-ea60e61fe3de" providerId="AD" clId="Web-{0F45A5B3-0A5C-4C1D-B3DE-F1E78F9018A1}" dt="2023-03-23T17:01:05.870" v="115"/>
          <pc:sldLayoutMkLst>
            <pc:docMk/>
            <pc:sldMasterMk cId="4247733157" sldId="2147483752"/>
            <pc:sldLayoutMk cId="1227233593" sldId="2147483753"/>
          </pc:sldLayoutMkLst>
        </pc:sldLayoutChg>
        <pc:sldLayoutChg chg="add del mod replId">
          <pc:chgData name="Camille Ponslet" userId="S::camille.ponslet@ecolelibremeux.be::7da2130b-77f6-444e-8c25-ea60e61fe3de" providerId="AD" clId="Web-{0F45A5B3-0A5C-4C1D-B3DE-F1E78F9018A1}" dt="2023-03-23T17:01:05.870" v="115"/>
          <pc:sldLayoutMkLst>
            <pc:docMk/>
            <pc:sldMasterMk cId="4247733157" sldId="2147483752"/>
            <pc:sldLayoutMk cId="2441960635" sldId="2147483754"/>
          </pc:sldLayoutMkLst>
        </pc:sldLayoutChg>
        <pc:sldLayoutChg chg="add del mod replId">
          <pc:chgData name="Camille Ponslet" userId="S::camille.ponslet@ecolelibremeux.be::7da2130b-77f6-444e-8c25-ea60e61fe3de" providerId="AD" clId="Web-{0F45A5B3-0A5C-4C1D-B3DE-F1E78F9018A1}" dt="2023-03-23T17:01:05.870" v="115"/>
          <pc:sldLayoutMkLst>
            <pc:docMk/>
            <pc:sldMasterMk cId="4247733157" sldId="2147483752"/>
            <pc:sldLayoutMk cId="1563973483" sldId="2147483755"/>
          </pc:sldLayoutMkLst>
        </pc:sldLayoutChg>
        <pc:sldLayoutChg chg="add del mod replId">
          <pc:chgData name="Camille Ponslet" userId="S::camille.ponslet@ecolelibremeux.be::7da2130b-77f6-444e-8c25-ea60e61fe3de" providerId="AD" clId="Web-{0F45A5B3-0A5C-4C1D-B3DE-F1E78F9018A1}" dt="2023-03-23T17:01:05.870" v="115"/>
          <pc:sldLayoutMkLst>
            <pc:docMk/>
            <pc:sldMasterMk cId="4247733157" sldId="2147483752"/>
            <pc:sldLayoutMk cId="1175798012" sldId="2147483756"/>
          </pc:sldLayoutMkLst>
        </pc:sldLayoutChg>
        <pc:sldLayoutChg chg="add del mod replId">
          <pc:chgData name="Camille Ponslet" userId="S::camille.ponslet@ecolelibremeux.be::7da2130b-77f6-444e-8c25-ea60e61fe3de" providerId="AD" clId="Web-{0F45A5B3-0A5C-4C1D-B3DE-F1E78F9018A1}" dt="2023-03-23T17:01:05.870" v="115"/>
          <pc:sldLayoutMkLst>
            <pc:docMk/>
            <pc:sldMasterMk cId="4247733157" sldId="2147483752"/>
            <pc:sldLayoutMk cId="2982600064" sldId="2147483757"/>
          </pc:sldLayoutMkLst>
        </pc:sldLayoutChg>
        <pc:sldLayoutChg chg="add del mod replId">
          <pc:chgData name="Camille Ponslet" userId="S::camille.ponslet@ecolelibremeux.be::7da2130b-77f6-444e-8c25-ea60e61fe3de" providerId="AD" clId="Web-{0F45A5B3-0A5C-4C1D-B3DE-F1E78F9018A1}" dt="2023-03-23T17:01:05.870" v="115"/>
          <pc:sldLayoutMkLst>
            <pc:docMk/>
            <pc:sldMasterMk cId="4247733157" sldId="2147483752"/>
            <pc:sldLayoutMk cId="1437339515" sldId="2147483758"/>
          </pc:sldLayoutMkLst>
        </pc:sldLayoutChg>
        <pc:sldLayoutChg chg="add del mod replId">
          <pc:chgData name="Camille Ponslet" userId="S::camille.ponslet@ecolelibremeux.be::7da2130b-77f6-444e-8c25-ea60e61fe3de" providerId="AD" clId="Web-{0F45A5B3-0A5C-4C1D-B3DE-F1E78F9018A1}" dt="2023-03-23T17:01:05.870" v="115"/>
          <pc:sldLayoutMkLst>
            <pc:docMk/>
            <pc:sldMasterMk cId="4247733157" sldId="2147483752"/>
            <pc:sldLayoutMk cId="3153159422" sldId="2147483759"/>
          </pc:sldLayoutMkLst>
        </pc:sldLayoutChg>
        <pc:sldLayoutChg chg="add del mod replId">
          <pc:chgData name="Camille Ponslet" userId="S::camille.ponslet@ecolelibremeux.be::7da2130b-77f6-444e-8c25-ea60e61fe3de" providerId="AD" clId="Web-{0F45A5B3-0A5C-4C1D-B3DE-F1E78F9018A1}" dt="2023-03-23T17:01:05.870" v="115"/>
          <pc:sldLayoutMkLst>
            <pc:docMk/>
            <pc:sldMasterMk cId="4247733157" sldId="2147483752"/>
            <pc:sldLayoutMk cId="1019685602" sldId="2147483760"/>
          </pc:sldLayoutMkLst>
        </pc:sldLayoutChg>
        <pc:sldLayoutChg chg="add del mod replId">
          <pc:chgData name="Camille Ponslet" userId="S::camille.ponslet@ecolelibremeux.be::7da2130b-77f6-444e-8c25-ea60e61fe3de" providerId="AD" clId="Web-{0F45A5B3-0A5C-4C1D-B3DE-F1E78F9018A1}" dt="2023-03-23T17:01:05.870" v="115"/>
          <pc:sldLayoutMkLst>
            <pc:docMk/>
            <pc:sldMasterMk cId="4247733157" sldId="2147483752"/>
            <pc:sldLayoutMk cId="1434793974" sldId="2147483761"/>
          </pc:sldLayoutMkLst>
        </pc:sldLayoutChg>
        <pc:sldLayoutChg chg="add del mod replId">
          <pc:chgData name="Camille Ponslet" userId="S::camille.ponslet@ecolelibremeux.be::7da2130b-77f6-444e-8c25-ea60e61fe3de" providerId="AD" clId="Web-{0F45A5B3-0A5C-4C1D-B3DE-F1E78F9018A1}" dt="2023-03-23T17:01:05.870" v="115"/>
          <pc:sldLayoutMkLst>
            <pc:docMk/>
            <pc:sldMasterMk cId="4247733157" sldId="2147483752"/>
            <pc:sldLayoutMk cId="1115464936" sldId="2147483762"/>
          </pc:sldLayoutMkLst>
        </pc:sldLayoutChg>
        <pc:sldLayoutChg chg="add del mod replId">
          <pc:chgData name="Camille Ponslet" userId="S::camille.ponslet@ecolelibremeux.be::7da2130b-77f6-444e-8c25-ea60e61fe3de" providerId="AD" clId="Web-{0F45A5B3-0A5C-4C1D-B3DE-F1E78F9018A1}" dt="2023-03-23T17:01:05.870" v="115"/>
          <pc:sldLayoutMkLst>
            <pc:docMk/>
            <pc:sldMasterMk cId="4247733157" sldId="2147483752"/>
            <pc:sldLayoutMk cId="2338253711" sldId="2147483763"/>
          </pc:sldLayoutMkLst>
        </pc:sldLayoutChg>
      </pc:sldMasterChg>
      <pc:sldMasterChg chg="add del modTransition addSldLayout delSldLayout modSldLayout">
        <pc:chgData name="Camille Ponslet" userId="S::camille.ponslet@ecolelibremeux.be::7da2130b-77f6-444e-8c25-ea60e61fe3de" providerId="AD" clId="Web-{0F45A5B3-0A5C-4C1D-B3DE-F1E78F9018A1}" dt="2023-03-23T17:01:28.808" v="116"/>
        <pc:sldMasterMkLst>
          <pc:docMk/>
          <pc:sldMasterMk cId="2807238819" sldId="2147483764"/>
        </pc:sldMasterMkLst>
        <pc:sldLayoutChg chg="add del mod replId">
          <pc:chgData name="Camille Ponslet" userId="S::camille.ponslet@ecolelibremeux.be::7da2130b-77f6-444e-8c25-ea60e61fe3de" providerId="AD" clId="Web-{0F45A5B3-0A5C-4C1D-B3DE-F1E78F9018A1}" dt="2023-03-23T17:01:28.808" v="116"/>
          <pc:sldLayoutMkLst>
            <pc:docMk/>
            <pc:sldMasterMk cId="2807238819" sldId="2147483764"/>
            <pc:sldLayoutMk cId="312773391" sldId="2147483765"/>
          </pc:sldLayoutMkLst>
        </pc:sldLayoutChg>
        <pc:sldLayoutChg chg="add del mod replId">
          <pc:chgData name="Camille Ponslet" userId="S::camille.ponslet@ecolelibremeux.be::7da2130b-77f6-444e-8c25-ea60e61fe3de" providerId="AD" clId="Web-{0F45A5B3-0A5C-4C1D-B3DE-F1E78F9018A1}" dt="2023-03-23T17:01:28.808" v="116"/>
          <pc:sldLayoutMkLst>
            <pc:docMk/>
            <pc:sldMasterMk cId="2807238819" sldId="2147483764"/>
            <pc:sldLayoutMk cId="1293199519" sldId="2147483766"/>
          </pc:sldLayoutMkLst>
        </pc:sldLayoutChg>
        <pc:sldLayoutChg chg="add del mod replId">
          <pc:chgData name="Camille Ponslet" userId="S::camille.ponslet@ecolelibremeux.be::7da2130b-77f6-444e-8c25-ea60e61fe3de" providerId="AD" clId="Web-{0F45A5B3-0A5C-4C1D-B3DE-F1E78F9018A1}" dt="2023-03-23T17:01:28.808" v="116"/>
          <pc:sldLayoutMkLst>
            <pc:docMk/>
            <pc:sldMasterMk cId="2807238819" sldId="2147483764"/>
            <pc:sldLayoutMk cId="817321215" sldId="2147483767"/>
          </pc:sldLayoutMkLst>
        </pc:sldLayoutChg>
        <pc:sldLayoutChg chg="add del mod replId">
          <pc:chgData name="Camille Ponslet" userId="S::camille.ponslet@ecolelibremeux.be::7da2130b-77f6-444e-8c25-ea60e61fe3de" providerId="AD" clId="Web-{0F45A5B3-0A5C-4C1D-B3DE-F1E78F9018A1}" dt="2023-03-23T17:01:28.808" v="116"/>
          <pc:sldLayoutMkLst>
            <pc:docMk/>
            <pc:sldMasterMk cId="2807238819" sldId="2147483764"/>
            <pc:sldLayoutMk cId="4256378137" sldId="2147483768"/>
          </pc:sldLayoutMkLst>
        </pc:sldLayoutChg>
        <pc:sldLayoutChg chg="add del mod replId">
          <pc:chgData name="Camille Ponslet" userId="S::camille.ponslet@ecolelibremeux.be::7da2130b-77f6-444e-8c25-ea60e61fe3de" providerId="AD" clId="Web-{0F45A5B3-0A5C-4C1D-B3DE-F1E78F9018A1}" dt="2023-03-23T17:01:28.808" v="116"/>
          <pc:sldLayoutMkLst>
            <pc:docMk/>
            <pc:sldMasterMk cId="2807238819" sldId="2147483764"/>
            <pc:sldLayoutMk cId="4143287961" sldId="2147483769"/>
          </pc:sldLayoutMkLst>
        </pc:sldLayoutChg>
        <pc:sldLayoutChg chg="add del mod replId">
          <pc:chgData name="Camille Ponslet" userId="S::camille.ponslet@ecolelibremeux.be::7da2130b-77f6-444e-8c25-ea60e61fe3de" providerId="AD" clId="Web-{0F45A5B3-0A5C-4C1D-B3DE-F1E78F9018A1}" dt="2023-03-23T17:01:28.808" v="116"/>
          <pc:sldLayoutMkLst>
            <pc:docMk/>
            <pc:sldMasterMk cId="2807238819" sldId="2147483764"/>
            <pc:sldLayoutMk cId="4085373263" sldId="2147483770"/>
          </pc:sldLayoutMkLst>
        </pc:sldLayoutChg>
        <pc:sldLayoutChg chg="add del mod replId">
          <pc:chgData name="Camille Ponslet" userId="S::camille.ponslet@ecolelibremeux.be::7da2130b-77f6-444e-8c25-ea60e61fe3de" providerId="AD" clId="Web-{0F45A5B3-0A5C-4C1D-B3DE-F1E78F9018A1}" dt="2023-03-23T17:01:28.808" v="116"/>
          <pc:sldLayoutMkLst>
            <pc:docMk/>
            <pc:sldMasterMk cId="2807238819" sldId="2147483764"/>
            <pc:sldLayoutMk cId="57276551" sldId="2147483771"/>
          </pc:sldLayoutMkLst>
        </pc:sldLayoutChg>
        <pc:sldLayoutChg chg="add del mod replId">
          <pc:chgData name="Camille Ponslet" userId="S::camille.ponslet@ecolelibremeux.be::7da2130b-77f6-444e-8c25-ea60e61fe3de" providerId="AD" clId="Web-{0F45A5B3-0A5C-4C1D-B3DE-F1E78F9018A1}" dt="2023-03-23T17:01:28.808" v="116"/>
          <pc:sldLayoutMkLst>
            <pc:docMk/>
            <pc:sldMasterMk cId="2807238819" sldId="2147483764"/>
            <pc:sldLayoutMk cId="3504453622" sldId="2147483772"/>
          </pc:sldLayoutMkLst>
        </pc:sldLayoutChg>
        <pc:sldLayoutChg chg="add del mod replId">
          <pc:chgData name="Camille Ponslet" userId="S::camille.ponslet@ecolelibremeux.be::7da2130b-77f6-444e-8c25-ea60e61fe3de" providerId="AD" clId="Web-{0F45A5B3-0A5C-4C1D-B3DE-F1E78F9018A1}" dt="2023-03-23T17:01:28.808" v="116"/>
          <pc:sldLayoutMkLst>
            <pc:docMk/>
            <pc:sldMasterMk cId="2807238819" sldId="2147483764"/>
            <pc:sldLayoutMk cId="3136230175" sldId="2147483773"/>
          </pc:sldLayoutMkLst>
        </pc:sldLayoutChg>
        <pc:sldLayoutChg chg="add del mod replId">
          <pc:chgData name="Camille Ponslet" userId="S::camille.ponslet@ecolelibremeux.be::7da2130b-77f6-444e-8c25-ea60e61fe3de" providerId="AD" clId="Web-{0F45A5B3-0A5C-4C1D-B3DE-F1E78F9018A1}" dt="2023-03-23T17:01:28.808" v="116"/>
          <pc:sldLayoutMkLst>
            <pc:docMk/>
            <pc:sldMasterMk cId="2807238819" sldId="2147483764"/>
            <pc:sldLayoutMk cId="1724988285" sldId="2147483774"/>
          </pc:sldLayoutMkLst>
        </pc:sldLayoutChg>
        <pc:sldLayoutChg chg="add del mod replId">
          <pc:chgData name="Camille Ponslet" userId="S::camille.ponslet@ecolelibremeux.be::7da2130b-77f6-444e-8c25-ea60e61fe3de" providerId="AD" clId="Web-{0F45A5B3-0A5C-4C1D-B3DE-F1E78F9018A1}" dt="2023-03-23T17:01:28.808" v="116"/>
          <pc:sldLayoutMkLst>
            <pc:docMk/>
            <pc:sldMasterMk cId="2807238819" sldId="2147483764"/>
            <pc:sldLayoutMk cId="176607589" sldId="2147483775"/>
          </pc:sldLayoutMkLst>
        </pc:sldLayoutChg>
      </pc:sldMasterChg>
      <pc:sldMasterChg chg="add del modTransition addSldLayout delSldLayout modSldLayout">
        <pc:chgData name="Camille Ponslet" userId="S::camille.ponslet@ecolelibremeux.be::7da2130b-77f6-444e-8c25-ea60e61fe3de" providerId="AD" clId="Web-{0F45A5B3-0A5C-4C1D-B3DE-F1E78F9018A1}" dt="2023-03-23T17:01:40.840" v="117"/>
        <pc:sldMasterMkLst>
          <pc:docMk/>
          <pc:sldMasterMk cId="3814213554" sldId="2147483776"/>
        </pc:sldMasterMkLst>
        <pc:sldLayoutChg chg="add del mod replId">
          <pc:chgData name="Camille Ponslet" userId="S::camille.ponslet@ecolelibremeux.be::7da2130b-77f6-444e-8c25-ea60e61fe3de" providerId="AD" clId="Web-{0F45A5B3-0A5C-4C1D-B3DE-F1E78F9018A1}" dt="2023-03-23T17:01:40.840" v="117"/>
          <pc:sldLayoutMkLst>
            <pc:docMk/>
            <pc:sldMasterMk cId="3814213554" sldId="2147483776"/>
            <pc:sldLayoutMk cId="3145615272" sldId="2147483777"/>
          </pc:sldLayoutMkLst>
        </pc:sldLayoutChg>
        <pc:sldLayoutChg chg="add del mod replId">
          <pc:chgData name="Camille Ponslet" userId="S::camille.ponslet@ecolelibremeux.be::7da2130b-77f6-444e-8c25-ea60e61fe3de" providerId="AD" clId="Web-{0F45A5B3-0A5C-4C1D-B3DE-F1E78F9018A1}" dt="2023-03-23T17:01:40.840" v="117"/>
          <pc:sldLayoutMkLst>
            <pc:docMk/>
            <pc:sldMasterMk cId="3814213554" sldId="2147483776"/>
            <pc:sldLayoutMk cId="3800784612" sldId="2147483778"/>
          </pc:sldLayoutMkLst>
        </pc:sldLayoutChg>
        <pc:sldLayoutChg chg="add del mod replId">
          <pc:chgData name="Camille Ponslet" userId="S::camille.ponslet@ecolelibremeux.be::7da2130b-77f6-444e-8c25-ea60e61fe3de" providerId="AD" clId="Web-{0F45A5B3-0A5C-4C1D-B3DE-F1E78F9018A1}" dt="2023-03-23T17:01:40.840" v="117"/>
          <pc:sldLayoutMkLst>
            <pc:docMk/>
            <pc:sldMasterMk cId="3814213554" sldId="2147483776"/>
            <pc:sldLayoutMk cId="3117055762" sldId="2147483779"/>
          </pc:sldLayoutMkLst>
        </pc:sldLayoutChg>
        <pc:sldLayoutChg chg="add del mod replId">
          <pc:chgData name="Camille Ponslet" userId="S::camille.ponslet@ecolelibremeux.be::7da2130b-77f6-444e-8c25-ea60e61fe3de" providerId="AD" clId="Web-{0F45A5B3-0A5C-4C1D-B3DE-F1E78F9018A1}" dt="2023-03-23T17:01:40.840" v="117"/>
          <pc:sldLayoutMkLst>
            <pc:docMk/>
            <pc:sldMasterMk cId="3814213554" sldId="2147483776"/>
            <pc:sldLayoutMk cId="1627416938" sldId="2147483780"/>
          </pc:sldLayoutMkLst>
        </pc:sldLayoutChg>
        <pc:sldLayoutChg chg="add del mod replId">
          <pc:chgData name="Camille Ponslet" userId="S::camille.ponslet@ecolelibremeux.be::7da2130b-77f6-444e-8c25-ea60e61fe3de" providerId="AD" clId="Web-{0F45A5B3-0A5C-4C1D-B3DE-F1E78F9018A1}" dt="2023-03-23T17:01:40.840" v="117"/>
          <pc:sldLayoutMkLst>
            <pc:docMk/>
            <pc:sldMasterMk cId="3814213554" sldId="2147483776"/>
            <pc:sldLayoutMk cId="2282143546" sldId="2147483781"/>
          </pc:sldLayoutMkLst>
        </pc:sldLayoutChg>
        <pc:sldLayoutChg chg="add del mod replId">
          <pc:chgData name="Camille Ponslet" userId="S::camille.ponslet@ecolelibremeux.be::7da2130b-77f6-444e-8c25-ea60e61fe3de" providerId="AD" clId="Web-{0F45A5B3-0A5C-4C1D-B3DE-F1E78F9018A1}" dt="2023-03-23T17:01:40.840" v="117"/>
          <pc:sldLayoutMkLst>
            <pc:docMk/>
            <pc:sldMasterMk cId="3814213554" sldId="2147483776"/>
            <pc:sldLayoutMk cId="4121571649" sldId="2147483782"/>
          </pc:sldLayoutMkLst>
        </pc:sldLayoutChg>
        <pc:sldLayoutChg chg="add del mod replId">
          <pc:chgData name="Camille Ponslet" userId="S::camille.ponslet@ecolelibremeux.be::7da2130b-77f6-444e-8c25-ea60e61fe3de" providerId="AD" clId="Web-{0F45A5B3-0A5C-4C1D-B3DE-F1E78F9018A1}" dt="2023-03-23T17:01:40.840" v="117"/>
          <pc:sldLayoutMkLst>
            <pc:docMk/>
            <pc:sldMasterMk cId="3814213554" sldId="2147483776"/>
            <pc:sldLayoutMk cId="3975559107" sldId="2147483783"/>
          </pc:sldLayoutMkLst>
        </pc:sldLayoutChg>
        <pc:sldLayoutChg chg="add del mod replId">
          <pc:chgData name="Camille Ponslet" userId="S::camille.ponslet@ecolelibremeux.be::7da2130b-77f6-444e-8c25-ea60e61fe3de" providerId="AD" clId="Web-{0F45A5B3-0A5C-4C1D-B3DE-F1E78F9018A1}" dt="2023-03-23T17:01:40.840" v="117"/>
          <pc:sldLayoutMkLst>
            <pc:docMk/>
            <pc:sldMasterMk cId="3814213554" sldId="2147483776"/>
            <pc:sldLayoutMk cId="712741141" sldId="2147483784"/>
          </pc:sldLayoutMkLst>
        </pc:sldLayoutChg>
        <pc:sldLayoutChg chg="add del mod replId">
          <pc:chgData name="Camille Ponslet" userId="S::camille.ponslet@ecolelibremeux.be::7da2130b-77f6-444e-8c25-ea60e61fe3de" providerId="AD" clId="Web-{0F45A5B3-0A5C-4C1D-B3DE-F1E78F9018A1}" dt="2023-03-23T17:01:40.840" v="117"/>
          <pc:sldLayoutMkLst>
            <pc:docMk/>
            <pc:sldMasterMk cId="3814213554" sldId="2147483776"/>
            <pc:sldLayoutMk cId="2483077063" sldId="2147483785"/>
          </pc:sldLayoutMkLst>
        </pc:sldLayoutChg>
        <pc:sldLayoutChg chg="add del mod replId">
          <pc:chgData name="Camille Ponslet" userId="S::camille.ponslet@ecolelibremeux.be::7da2130b-77f6-444e-8c25-ea60e61fe3de" providerId="AD" clId="Web-{0F45A5B3-0A5C-4C1D-B3DE-F1E78F9018A1}" dt="2023-03-23T17:01:40.840" v="117"/>
          <pc:sldLayoutMkLst>
            <pc:docMk/>
            <pc:sldMasterMk cId="3814213554" sldId="2147483776"/>
            <pc:sldLayoutMk cId="4167087782" sldId="2147483786"/>
          </pc:sldLayoutMkLst>
        </pc:sldLayoutChg>
        <pc:sldLayoutChg chg="add del mod replId">
          <pc:chgData name="Camille Ponslet" userId="S::camille.ponslet@ecolelibremeux.be::7da2130b-77f6-444e-8c25-ea60e61fe3de" providerId="AD" clId="Web-{0F45A5B3-0A5C-4C1D-B3DE-F1E78F9018A1}" dt="2023-03-23T17:01:40.840" v="117"/>
          <pc:sldLayoutMkLst>
            <pc:docMk/>
            <pc:sldMasterMk cId="3814213554" sldId="2147483776"/>
            <pc:sldLayoutMk cId="2653663617" sldId="2147483787"/>
          </pc:sldLayoutMkLst>
        </pc:sldLayoutChg>
      </pc:sldMasterChg>
      <pc:sldMasterChg chg="add modTransition addSldLayout modSldLayout">
        <pc:chgData name="Camille Ponslet" userId="S::camille.ponslet@ecolelibremeux.be::7da2130b-77f6-444e-8c25-ea60e61fe3de" providerId="AD" clId="Web-{0F45A5B3-0A5C-4C1D-B3DE-F1E78F9018A1}" dt="2023-03-23T17:01:40.840" v="117"/>
        <pc:sldMasterMkLst>
          <pc:docMk/>
          <pc:sldMasterMk cId="603797030" sldId="2147483788"/>
        </pc:sldMasterMkLst>
        <pc:sldLayoutChg chg="add mod replId">
          <pc:chgData name="Camille Ponslet" userId="S::camille.ponslet@ecolelibremeux.be::7da2130b-77f6-444e-8c25-ea60e61fe3de" providerId="AD" clId="Web-{0F45A5B3-0A5C-4C1D-B3DE-F1E78F9018A1}" dt="2023-03-23T17:01:40.840" v="117"/>
          <pc:sldLayoutMkLst>
            <pc:docMk/>
            <pc:sldMasterMk cId="603797030" sldId="2147483788"/>
            <pc:sldLayoutMk cId="2384779776" sldId="2147483789"/>
          </pc:sldLayoutMkLst>
        </pc:sldLayoutChg>
        <pc:sldLayoutChg chg="add mod replId">
          <pc:chgData name="Camille Ponslet" userId="S::camille.ponslet@ecolelibremeux.be::7da2130b-77f6-444e-8c25-ea60e61fe3de" providerId="AD" clId="Web-{0F45A5B3-0A5C-4C1D-B3DE-F1E78F9018A1}" dt="2023-03-23T17:01:40.840" v="117"/>
          <pc:sldLayoutMkLst>
            <pc:docMk/>
            <pc:sldMasterMk cId="603797030" sldId="2147483788"/>
            <pc:sldLayoutMk cId="3800177846" sldId="2147483790"/>
          </pc:sldLayoutMkLst>
        </pc:sldLayoutChg>
        <pc:sldLayoutChg chg="add mod replId">
          <pc:chgData name="Camille Ponslet" userId="S::camille.ponslet@ecolelibremeux.be::7da2130b-77f6-444e-8c25-ea60e61fe3de" providerId="AD" clId="Web-{0F45A5B3-0A5C-4C1D-B3DE-F1E78F9018A1}" dt="2023-03-23T17:01:40.840" v="117"/>
          <pc:sldLayoutMkLst>
            <pc:docMk/>
            <pc:sldMasterMk cId="603797030" sldId="2147483788"/>
            <pc:sldLayoutMk cId="4053696079" sldId="2147483791"/>
          </pc:sldLayoutMkLst>
        </pc:sldLayoutChg>
        <pc:sldLayoutChg chg="add mod replId">
          <pc:chgData name="Camille Ponslet" userId="S::camille.ponslet@ecolelibremeux.be::7da2130b-77f6-444e-8c25-ea60e61fe3de" providerId="AD" clId="Web-{0F45A5B3-0A5C-4C1D-B3DE-F1E78F9018A1}" dt="2023-03-23T17:01:40.840" v="117"/>
          <pc:sldLayoutMkLst>
            <pc:docMk/>
            <pc:sldMasterMk cId="603797030" sldId="2147483788"/>
            <pc:sldLayoutMk cId="969121827" sldId="2147483792"/>
          </pc:sldLayoutMkLst>
        </pc:sldLayoutChg>
        <pc:sldLayoutChg chg="add mod replId">
          <pc:chgData name="Camille Ponslet" userId="S::camille.ponslet@ecolelibremeux.be::7da2130b-77f6-444e-8c25-ea60e61fe3de" providerId="AD" clId="Web-{0F45A5B3-0A5C-4C1D-B3DE-F1E78F9018A1}" dt="2023-03-23T17:01:40.840" v="117"/>
          <pc:sldLayoutMkLst>
            <pc:docMk/>
            <pc:sldMasterMk cId="603797030" sldId="2147483788"/>
            <pc:sldLayoutMk cId="1543947649" sldId="2147483793"/>
          </pc:sldLayoutMkLst>
        </pc:sldLayoutChg>
        <pc:sldLayoutChg chg="add mod replId">
          <pc:chgData name="Camille Ponslet" userId="S::camille.ponslet@ecolelibremeux.be::7da2130b-77f6-444e-8c25-ea60e61fe3de" providerId="AD" clId="Web-{0F45A5B3-0A5C-4C1D-B3DE-F1E78F9018A1}" dt="2023-03-23T17:01:40.840" v="117"/>
          <pc:sldLayoutMkLst>
            <pc:docMk/>
            <pc:sldMasterMk cId="603797030" sldId="2147483788"/>
            <pc:sldLayoutMk cId="4182644748" sldId="2147483794"/>
          </pc:sldLayoutMkLst>
        </pc:sldLayoutChg>
        <pc:sldLayoutChg chg="add mod replId">
          <pc:chgData name="Camille Ponslet" userId="S::camille.ponslet@ecolelibremeux.be::7da2130b-77f6-444e-8c25-ea60e61fe3de" providerId="AD" clId="Web-{0F45A5B3-0A5C-4C1D-B3DE-F1E78F9018A1}" dt="2023-03-23T17:01:40.840" v="117"/>
          <pc:sldLayoutMkLst>
            <pc:docMk/>
            <pc:sldMasterMk cId="603797030" sldId="2147483788"/>
            <pc:sldLayoutMk cId="3773966652" sldId="2147483795"/>
          </pc:sldLayoutMkLst>
        </pc:sldLayoutChg>
        <pc:sldLayoutChg chg="add mod replId">
          <pc:chgData name="Camille Ponslet" userId="S::camille.ponslet@ecolelibremeux.be::7da2130b-77f6-444e-8c25-ea60e61fe3de" providerId="AD" clId="Web-{0F45A5B3-0A5C-4C1D-B3DE-F1E78F9018A1}" dt="2023-03-23T17:01:40.840" v="117"/>
          <pc:sldLayoutMkLst>
            <pc:docMk/>
            <pc:sldMasterMk cId="603797030" sldId="2147483788"/>
            <pc:sldLayoutMk cId="4195114945" sldId="2147483796"/>
          </pc:sldLayoutMkLst>
        </pc:sldLayoutChg>
        <pc:sldLayoutChg chg="add mod replId">
          <pc:chgData name="Camille Ponslet" userId="S::camille.ponslet@ecolelibremeux.be::7da2130b-77f6-444e-8c25-ea60e61fe3de" providerId="AD" clId="Web-{0F45A5B3-0A5C-4C1D-B3DE-F1E78F9018A1}" dt="2023-03-23T17:01:40.840" v="117"/>
          <pc:sldLayoutMkLst>
            <pc:docMk/>
            <pc:sldMasterMk cId="603797030" sldId="2147483788"/>
            <pc:sldLayoutMk cId="3904543175" sldId="2147483797"/>
          </pc:sldLayoutMkLst>
        </pc:sldLayoutChg>
        <pc:sldLayoutChg chg="add mod replId">
          <pc:chgData name="Camille Ponslet" userId="S::camille.ponslet@ecolelibremeux.be::7da2130b-77f6-444e-8c25-ea60e61fe3de" providerId="AD" clId="Web-{0F45A5B3-0A5C-4C1D-B3DE-F1E78F9018A1}" dt="2023-03-23T17:01:40.840" v="117"/>
          <pc:sldLayoutMkLst>
            <pc:docMk/>
            <pc:sldMasterMk cId="603797030" sldId="2147483788"/>
            <pc:sldLayoutMk cId="3111033330" sldId="2147483798"/>
          </pc:sldLayoutMkLst>
        </pc:sldLayoutChg>
        <pc:sldLayoutChg chg="add mod replId">
          <pc:chgData name="Camille Ponslet" userId="S::camille.ponslet@ecolelibremeux.be::7da2130b-77f6-444e-8c25-ea60e61fe3de" providerId="AD" clId="Web-{0F45A5B3-0A5C-4C1D-B3DE-F1E78F9018A1}" dt="2023-03-23T17:01:40.840" v="117"/>
          <pc:sldLayoutMkLst>
            <pc:docMk/>
            <pc:sldMasterMk cId="603797030" sldId="2147483788"/>
            <pc:sldLayoutMk cId="1543377687" sldId="2147483799"/>
          </pc:sldLayoutMkLst>
        </pc:sldLayoutChg>
      </pc:sldMasterChg>
    </pc:docChg>
  </pc:docChgLst>
  <pc:docChgLst>
    <pc:chgData name="Camille Ponslet" userId="S::camille.ponslet@ecolelibremeux.be::7da2130b-77f6-444e-8c25-ea60e61fe3de" providerId="AD" clId="Web-{B8637FE3-9E64-4F00-9D30-AF70B93E6D1C}"/>
    <pc:docChg chg="modSld">
      <pc:chgData name="Camille Ponslet" userId="S::camille.ponslet@ecolelibremeux.be::7da2130b-77f6-444e-8c25-ea60e61fe3de" providerId="AD" clId="Web-{B8637FE3-9E64-4F00-9D30-AF70B93E6D1C}" dt="2023-03-21T17:15:32.318" v="15" actId="20577"/>
      <pc:docMkLst>
        <pc:docMk/>
      </pc:docMkLst>
      <pc:sldChg chg="addSp delSp modSp">
        <pc:chgData name="Camille Ponslet" userId="S::camille.ponslet@ecolelibremeux.be::7da2130b-77f6-444e-8c25-ea60e61fe3de" providerId="AD" clId="Web-{B8637FE3-9E64-4F00-9D30-AF70B93E6D1C}" dt="2023-03-21T17:14:50.613" v="9"/>
        <pc:sldMkLst>
          <pc:docMk/>
          <pc:sldMk cId="446883726" sldId="256"/>
        </pc:sldMkLst>
        <pc:spChg chg="mod">
          <ac:chgData name="Camille Ponslet" userId="S::camille.ponslet@ecolelibremeux.be::7da2130b-77f6-444e-8c25-ea60e61fe3de" providerId="AD" clId="Web-{B8637FE3-9E64-4F00-9D30-AF70B93E6D1C}" dt="2023-03-21T17:12:51.718" v="4" actId="1076"/>
          <ac:spMkLst>
            <pc:docMk/>
            <pc:sldMk cId="446883726" sldId="256"/>
            <ac:spMk id="2" creationId="{BDDA032A-31E7-5072-79A4-252C129D076C}"/>
          </ac:spMkLst>
        </pc:spChg>
        <pc:spChg chg="add mod">
          <ac:chgData name="Camille Ponslet" userId="S::camille.ponslet@ecolelibremeux.be::7da2130b-77f6-444e-8c25-ea60e61fe3de" providerId="AD" clId="Web-{B8637FE3-9E64-4F00-9D30-AF70B93E6D1C}" dt="2023-03-21T17:14:50.613" v="9"/>
          <ac:spMkLst>
            <pc:docMk/>
            <pc:sldMk cId="446883726" sldId="256"/>
            <ac:spMk id="8" creationId="{AB490BBF-1AE1-4D80-14CE-2D619C808C0B}"/>
          </ac:spMkLst>
        </pc:spChg>
        <pc:picChg chg="mod">
          <ac:chgData name="Camille Ponslet" userId="S::camille.ponslet@ecolelibremeux.be::7da2130b-77f6-444e-8c25-ea60e61fe3de" providerId="AD" clId="Web-{B8637FE3-9E64-4F00-9D30-AF70B93E6D1C}" dt="2023-03-21T17:14:50.567" v="7"/>
          <ac:picMkLst>
            <pc:docMk/>
            <pc:sldMk cId="446883726" sldId="256"/>
            <ac:picMk id="4" creationId="{FCFFADE7-AF0C-16AD-CAD5-8A5DCF49A017}"/>
          </ac:picMkLst>
        </pc:picChg>
        <pc:picChg chg="del mod">
          <ac:chgData name="Camille Ponslet" userId="S::camille.ponslet@ecolelibremeux.be::7da2130b-77f6-444e-8c25-ea60e61fe3de" providerId="AD" clId="Web-{B8637FE3-9E64-4F00-9D30-AF70B93E6D1C}" dt="2023-03-21T17:13:30.313" v="5"/>
          <ac:picMkLst>
            <pc:docMk/>
            <pc:sldMk cId="446883726" sldId="256"/>
            <ac:picMk id="7" creationId="{7D0CD5E0-1C06-8A2F-FF17-04D9688F6B6B}"/>
          </ac:picMkLst>
        </pc:picChg>
      </pc:sldChg>
      <pc:sldChg chg="modSp">
        <pc:chgData name="Camille Ponslet" userId="S::camille.ponslet@ecolelibremeux.be::7da2130b-77f6-444e-8c25-ea60e61fe3de" providerId="AD" clId="Web-{B8637FE3-9E64-4F00-9D30-AF70B93E6D1C}" dt="2023-03-21T17:15:32.318" v="15" actId="20577"/>
        <pc:sldMkLst>
          <pc:docMk/>
          <pc:sldMk cId="2511599649" sldId="258"/>
        </pc:sldMkLst>
        <pc:spChg chg="mod">
          <ac:chgData name="Camille Ponslet" userId="S::camille.ponslet@ecolelibremeux.be::7da2130b-77f6-444e-8c25-ea60e61fe3de" providerId="AD" clId="Web-{B8637FE3-9E64-4F00-9D30-AF70B93E6D1C}" dt="2023-03-21T17:15:32.318" v="15" actId="20577"/>
          <ac:spMkLst>
            <pc:docMk/>
            <pc:sldMk cId="2511599649" sldId="258"/>
            <ac:spMk id="2" creationId="{D2CFB1AD-D45E-4194-5301-F61364F47F2D}"/>
          </ac:spMkLst>
        </pc:spChg>
      </pc:sldChg>
    </pc:docChg>
  </pc:docChgLst>
  <pc:docChgLst>
    <pc:chgData name="Camille Ponslet" userId="S::camille.ponslet@ecolelibremeux.be::7da2130b-77f6-444e-8c25-ea60e61fe3de" providerId="AD" clId="Web-{4D0D1CA6-E56F-494A-A771-7F2B04A13562}"/>
    <pc:docChg chg="modSld modMainMaster">
      <pc:chgData name="Camille Ponslet" userId="S::camille.ponslet@ecolelibremeux.be::7da2130b-77f6-444e-8c25-ea60e61fe3de" providerId="AD" clId="Web-{4D0D1CA6-E56F-494A-A771-7F2B04A13562}" dt="2023-03-22T14:19:25.808" v="37"/>
      <pc:docMkLst>
        <pc:docMk/>
      </pc:docMkLst>
      <pc:sldChg chg="modTransition">
        <pc:chgData name="Camille Ponslet" userId="S::camille.ponslet@ecolelibremeux.be::7da2130b-77f6-444e-8c25-ea60e61fe3de" providerId="AD" clId="Web-{4D0D1CA6-E56F-494A-A771-7F2B04A13562}" dt="2023-03-22T14:13:41.984" v="20"/>
        <pc:sldMkLst>
          <pc:docMk/>
          <pc:sldMk cId="446883726" sldId="256"/>
        </pc:sldMkLst>
      </pc:sldChg>
      <pc:sldChg chg="modTransition">
        <pc:chgData name="Camille Ponslet" userId="S::camille.ponslet@ecolelibremeux.be::7da2130b-77f6-444e-8c25-ea60e61fe3de" providerId="AD" clId="Web-{4D0D1CA6-E56F-494A-A771-7F2B04A13562}" dt="2023-03-22T14:13:41.984" v="20"/>
        <pc:sldMkLst>
          <pc:docMk/>
          <pc:sldMk cId="2477571361" sldId="257"/>
        </pc:sldMkLst>
      </pc:sldChg>
      <pc:sldChg chg="modTransition">
        <pc:chgData name="Camille Ponslet" userId="S::camille.ponslet@ecolelibremeux.be::7da2130b-77f6-444e-8c25-ea60e61fe3de" providerId="AD" clId="Web-{4D0D1CA6-E56F-494A-A771-7F2B04A13562}" dt="2023-03-22T14:13:41.984" v="20"/>
        <pc:sldMkLst>
          <pc:docMk/>
          <pc:sldMk cId="2511599649" sldId="258"/>
        </pc:sldMkLst>
      </pc:sldChg>
      <pc:sldChg chg="addSp delSp modSp modTransition">
        <pc:chgData name="Camille Ponslet" userId="S::camille.ponslet@ecolelibremeux.be::7da2130b-77f6-444e-8c25-ea60e61fe3de" providerId="AD" clId="Web-{4D0D1CA6-E56F-494A-A771-7F2B04A13562}" dt="2023-03-22T14:19:25.808" v="37"/>
        <pc:sldMkLst>
          <pc:docMk/>
          <pc:sldMk cId="1814107227" sldId="259"/>
        </pc:sldMkLst>
        <pc:spChg chg="del">
          <ac:chgData name="Camille Ponslet" userId="S::camille.ponslet@ecolelibremeux.be::7da2130b-77f6-444e-8c25-ea60e61fe3de" providerId="AD" clId="Web-{4D0D1CA6-E56F-494A-A771-7F2B04A13562}" dt="2023-03-22T14:19:25.808" v="37"/>
          <ac:spMkLst>
            <pc:docMk/>
            <pc:sldMk cId="1814107227" sldId="259"/>
            <ac:spMk id="2" creationId="{2BA7F9ED-B35F-492E-81B0-AF1FC6991AEB}"/>
          </ac:spMkLst>
        </pc:spChg>
        <pc:spChg chg="del ord">
          <ac:chgData name="Camille Ponslet" userId="S::camille.ponslet@ecolelibremeux.be::7da2130b-77f6-444e-8c25-ea60e61fe3de" providerId="AD" clId="Web-{4D0D1CA6-E56F-494A-A771-7F2B04A13562}" dt="2023-03-22T14:19:09.292" v="35"/>
          <ac:spMkLst>
            <pc:docMk/>
            <pc:sldMk cId="1814107227" sldId="259"/>
            <ac:spMk id="3" creationId="{388F82F1-16C6-240D-4F4F-1FD32B287D88}"/>
          </ac:spMkLst>
        </pc:spChg>
        <pc:spChg chg="add mod">
          <ac:chgData name="Camille Ponslet" userId="S::camille.ponslet@ecolelibremeux.be::7da2130b-77f6-444e-8c25-ea60e61fe3de" providerId="AD" clId="Web-{4D0D1CA6-E56F-494A-A771-7F2B04A13562}" dt="2023-03-22T14:19:09.292" v="35"/>
          <ac:spMkLst>
            <pc:docMk/>
            <pc:sldMk cId="1814107227" sldId="259"/>
            <ac:spMk id="8" creationId="{0446CB7C-7BAD-06BB-DF82-905FA01FA60D}"/>
          </ac:spMkLst>
        </pc:spChg>
        <pc:spChg chg="add mod">
          <ac:chgData name="Camille Ponslet" userId="S::camille.ponslet@ecolelibremeux.be::7da2130b-77f6-444e-8c25-ea60e61fe3de" providerId="AD" clId="Web-{4D0D1CA6-E56F-494A-A771-7F2B04A13562}" dt="2023-03-22T14:19:25.808" v="37"/>
          <ac:spMkLst>
            <pc:docMk/>
            <pc:sldMk cId="1814107227" sldId="259"/>
            <ac:spMk id="10" creationId="{F9034658-1A36-BDE9-B50D-A2C520F6E91B}"/>
          </ac:spMkLst>
        </pc:spChg>
        <pc:picChg chg="add del mod ord">
          <ac:chgData name="Camille Ponslet" userId="S::camille.ponslet@ecolelibremeux.be::7da2130b-77f6-444e-8c25-ea60e61fe3de" providerId="AD" clId="Web-{4D0D1CA6-E56F-494A-A771-7F2B04A13562}" dt="2023-03-22T14:19:17.964" v="36"/>
          <ac:picMkLst>
            <pc:docMk/>
            <pc:sldMk cId="1814107227" sldId="259"/>
            <ac:picMk id="6" creationId="{FB3C8E1E-CF13-09E9-52E3-F615A1FDE812}"/>
          </ac:picMkLst>
        </pc:picChg>
      </pc:sldChg>
      <pc:sldMasterChg chg="modTransition modSldLayout">
        <pc:chgData name="Camille Ponslet" userId="S::camille.ponslet@ecolelibremeux.be::7da2130b-77f6-444e-8c25-ea60e61fe3de" providerId="AD" clId="Web-{4D0D1CA6-E56F-494A-A771-7F2B04A13562}" dt="2023-03-22T14:13:41.984" v="20"/>
        <pc:sldMasterMkLst>
          <pc:docMk/>
          <pc:sldMasterMk cId="87509313" sldId="2147483739"/>
        </pc:sldMasterMkLst>
        <pc:sldLayoutChg chg="modTransition">
          <pc:chgData name="Camille Ponslet" userId="S::camille.ponslet@ecolelibremeux.be::7da2130b-77f6-444e-8c25-ea60e61fe3de" providerId="AD" clId="Web-{4D0D1CA6-E56F-494A-A771-7F2B04A13562}" dt="2023-03-22T14:13:41.984" v="20"/>
          <pc:sldLayoutMkLst>
            <pc:docMk/>
            <pc:sldMasterMk cId="87509313" sldId="2147483739"/>
            <pc:sldLayoutMk cId="1488792196" sldId="2147483728"/>
          </pc:sldLayoutMkLst>
        </pc:sldLayoutChg>
        <pc:sldLayoutChg chg="modTransition">
          <pc:chgData name="Camille Ponslet" userId="S::camille.ponslet@ecolelibremeux.be::7da2130b-77f6-444e-8c25-ea60e61fe3de" providerId="AD" clId="Web-{4D0D1CA6-E56F-494A-A771-7F2B04A13562}" dt="2023-03-22T14:13:41.984" v="20"/>
          <pc:sldLayoutMkLst>
            <pc:docMk/>
            <pc:sldMasterMk cId="87509313" sldId="2147483739"/>
            <pc:sldLayoutMk cId="4247347253" sldId="2147483729"/>
          </pc:sldLayoutMkLst>
        </pc:sldLayoutChg>
        <pc:sldLayoutChg chg="modTransition">
          <pc:chgData name="Camille Ponslet" userId="S::camille.ponslet@ecolelibremeux.be::7da2130b-77f6-444e-8c25-ea60e61fe3de" providerId="AD" clId="Web-{4D0D1CA6-E56F-494A-A771-7F2B04A13562}" dt="2023-03-22T14:13:41.984" v="20"/>
          <pc:sldLayoutMkLst>
            <pc:docMk/>
            <pc:sldMasterMk cId="87509313" sldId="2147483739"/>
            <pc:sldLayoutMk cId="441604126" sldId="2147483730"/>
          </pc:sldLayoutMkLst>
        </pc:sldLayoutChg>
        <pc:sldLayoutChg chg="modTransition">
          <pc:chgData name="Camille Ponslet" userId="S::camille.ponslet@ecolelibremeux.be::7da2130b-77f6-444e-8c25-ea60e61fe3de" providerId="AD" clId="Web-{4D0D1CA6-E56F-494A-A771-7F2B04A13562}" dt="2023-03-22T14:13:41.984" v="20"/>
          <pc:sldLayoutMkLst>
            <pc:docMk/>
            <pc:sldMasterMk cId="87509313" sldId="2147483739"/>
            <pc:sldLayoutMk cId="2645319859" sldId="2147483731"/>
          </pc:sldLayoutMkLst>
        </pc:sldLayoutChg>
        <pc:sldLayoutChg chg="modTransition">
          <pc:chgData name="Camille Ponslet" userId="S::camille.ponslet@ecolelibremeux.be::7da2130b-77f6-444e-8c25-ea60e61fe3de" providerId="AD" clId="Web-{4D0D1CA6-E56F-494A-A771-7F2B04A13562}" dt="2023-03-22T14:13:41.984" v="20"/>
          <pc:sldLayoutMkLst>
            <pc:docMk/>
            <pc:sldMasterMk cId="87509313" sldId="2147483739"/>
            <pc:sldLayoutMk cId="2597543890" sldId="2147483732"/>
          </pc:sldLayoutMkLst>
        </pc:sldLayoutChg>
        <pc:sldLayoutChg chg="modTransition">
          <pc:chgData name="Camille Ponslet" userId="S::camille.ponslet@ecolelibremeux.be::7da2130b-77f6-444e-8c25-ea60e61fe3de" providerId="AD" clId="Web-{4D0D1CA6-E56F-494A-A771-7F2B04A13562}" dt="2023-03-22T14:13:41.984" v="20"/>
          <pc:sldLayoutMkLst>
            <pc:docMk/>
            <pc:sldMasterMk cId="87509313" sldId="2147483739"/>
            <pc:sldLayoutMk cId="3815302123" sldId="2147483733"/>
          </pc:sldLayoutMkLst>
        </pc:sldLayoutChg>
        <pc:sldLayoutChg chg="modTransition">
          <pc:chgData name="Camille Ponslet" userId="S::camille.ponslet@ecolelibremeux.be::7da2130b-77f6-444e-8c25-ea60e61fe3de" providerId="AD" clId="Web-{4D0D1CA6-E56F-494A-A771-7F2B04A13562}" dt="2023-03-22T14:13:41.984" v="20"/>
          <pc:sldLayoutMkLst>
            <pc:docMk/>
            <pc:sldMasterMk cId="87509313" sldId="2147483739"/>
            <pc:sldLayoutMk cId="1762381628" sldId="2147483734"/>
          </pc:sldLayoutMkLst>
        </pc:sldLayoutChg>
        <pc:sldLayoutChg chg="modTransition">
          <pc:chgData name="Camille Ponslet" userId="S::camille.ponslet@ecolelibremeux.be::7da2130b-77f6-444e-8c25-ea60e61fe3de" providerId="AD" clId="Web-{4D0D1CA6-E56F-494A-A771-7F2B04A13562}" dt="2023-03-22T14:13:41.984" v="20"/>
          <pc:sldLayoutMkLst>
            <pc:docMk/>
            <pc:sldMasterMk cId="87509313" sldId="2147483739"/>
            <pc:sldLayoutMk cId="565748217" sldId="2147483735"/>
          </pc:sldLayoutMkLst>
        </pc:sldLayoutChg>
        <pc:sldLayoutChg chg="modTransition">
          <pc:chgData name="Camille Ponslet" userId="S::camille.ponslet@ecolelibremeux.be::7da2130b-77f6-444e-8c25-ea60e61fe3de" providerId="AD" clId="Web-{4D0D1CA6-E56F-494A-A771-7F2B04A13562}" dt="2023-03-22T14:13:41.984" v="20"/>
          <pc:sldLayoutMkLst>
            <pc:docMk/>
            <pc:sldMasterMk cId="87509313" sldId="2147483739"/>
            <pc:sldLayoutMk cId="327862483" sldId="2147483736"/>
          </pc:sldLayoutMkLst>
        </pc:sldLayoutChg>
        <pc:sldLayoutChg chg="modTransition">
          <pc:chgData name="Camille Ponslet" userId="S::camille.ponslet@ecolelibremeux.be::7da2130b-77f6-444e-8c25-ea60e61fe3de" providerId="AD" clId="Web-{4D0D1CA6-E56F-494A-A771-7F2B04A13562}" dt="2023-03-22T14:13:41.984" v="20"/>
          <pc:sldLayoutMkLst>
            <pc:docMk/>
            <pc:sldMasterMk cId="87509313" sldId="2147483739"/>
            <pc:sldLayoutMk cId="2141153491" sldId="2147483737"/>
          </pc:sldLayoutMkLst>
        </pc:sldLayoutChg>
        <pc:sldLayoutChg chg="modTransition">
          <pc:chgData name="Camille Ponslet" userId="S::camille.ponslet@ecolelibremeux.be::7da2130b-77f6-444e-8c25-ea60e61fe3de" providerId="AD" clId="Web-{4D0D1CA6-E56F-494A-A771-7F2B04A13562}" dt="2023-03-22T14:13:41.984" v="20"/>
          <pc:sldLayoutMkLst>
            <pc:docMk/>
            <pc:sldMasterMk cId="87509313" sldId="2147483739"/>
            <pc:sldLayoutMk cId="2528986923" sldId="2147483738"/>
          </pc:sldLayoutMkLst>
        </pc:sldLayoutChg>
      </pc:sldMasterChg>
    </pc:docChg>
  </pc:docChgLst>
  <pc:docChgLst>
    <pc:chgData name="Camille Ponslet" userId="S::camille.ponslet@ecolelibremeux.be::7da2130b-77f6-444e-8c25-ea60e61fe3de" providerId="AD" clId="Web-{16D810F3-8EF9-44A7-A442-84A30B7035A0}"/>
    <pc:docChg chg="modSld">
      <pc:chgData name="Camille Ponslet" userId="S::camille.ponslet@ecolelibremeux.be::7da2130b-77f6-444e-8c25-ea60e61fe3de" providerId="AD" clId="Web-{16D810F3-8EF9-44A7-A442-84A30B7035A0}" dt="2023-03-15T08:17:39.804" v="29"/>
      <pc:docMkLst>
        <pc:docMk/>
      </pc:docMkLst>
      <pc:sldChg chg="addSp delSp modSp">
        <pc:chgData name="Camille Ponslet" userId="S::camille.ponslet@ecolelibremeux.be::7da2130b-77f6-444e-8c25-ea60e61fe3de" providerId="AD" clId="Web-{16D810F3-8EF9-44A7-A442-84A30B7035A0}" dt="2023-03-15T08:17:39.804" v="29"/>
        <pc:sldMkLst>
          <pc:docMk/>
          <pc:sldMk cId="2511599649" sldId="258"/>
        </pc:sldMkLst>
        <pc:spChg chg="del">
          <ac:chgData name="Camille Ponslet" userId="S::camille.ponslet@ecolelibremeux.be::7da2130b-77f6-444e-8c25-ea60e61fe3de" providerId="AD" clId="Web-{16D810F3-8EF9-44A7-A442-84A30B7035A0}" dt="2023-03-15T08:13:22.919" v="0"/>
          <ac:spMkLst>
            <pc:docMk/>
            <pc:sldMk cId="2511599649" sldId="258"/>
            <ac:spMk id="3" creationId="{5ACA1BA2-7575-0789-4B30-777DEAFCAE72}"/>
          </ac:spMkLst>
        </pc:spChg>
        <pc:picChg chg="add mod ord">
          <ac:chgData name="Camille Ponslet" userId="S::camille.ponslet@ecolelibremeux.be::7da2130b-77f6-444e-8c25-ea60e61fe3de" providerId="AD" clId="Web-{16D810F3-8EF9-44A7-A442-84A30B7035A0}" dt="2023-03-15T08:15:20.127" v="6"/>
          <ac:picMkLst>
            <pc:docMk/>
            <pc:sldMk cId="2511599649" sldId="258"/>
            <ac:picMk id="4" creationId="{1372259D-0735-9E05-6518-FAB36B8279E0}"/>
          </ac:picMkLst>
        </pc:picChg>
        <pc:picChg chg="add mod">
          <ac:chgData name="Camille Ponslet" userId="S::camille.ponslet@ecolelibremeux.be::7da2130b-77f6-444e-8c25-ea60e61fe3de" providerId="AD" clId="Web-{16D810F3-8EF9-44A7-A442-84A30B7035A0}" dt="2023-03-15T08:16:07.441" v="13" actId="14100"/>
          <ac:picMkLst>
            <pc:docMk/>
            <pc:sldMk cId="2511599649" sldId="258"/>
            <ac:picMk id="5" creationId="{3DB1FBA2-D899-CEEF-84DC-70D83F8DF77D}"/>
          </ac:picMkLst>
        </pc:picChg>
        <pc:inkChg chg="add del">
          <ac:chgData name="Camille Ponslet" userId="S::camille.ponslet@ecolelibremeux.be::7da2130b-77f6-444e-8c25-ea60e61fe3de" providerId="AD" clId="Web-{16D810F3-8EF9-44A7-A442-84A30B7035A0}" dt="2023-03-15T08:17:39.804" v="29"/>
          <ac:inkMkLst>
            <pc:docMk/>
            <pc:sldMk cId="2511599649" sldId="258"/>
            <ac:inkMk id="6" creationId="{23E99AE9-A1C2-4C7A-02CF-9D8AB6C3434D}"/>
          </ac:inkMkLst>
        </pc:inkChg>
      </pc:sldChg>
      <pc:sldChg chg="addSp delSp modSp mod setBg">
        <pc:chgData name="Camille Ponslet" userId="S::camille.ponslet@ecolelibremeux.be::7da2130b-77f6-444e-8c25-ea60e61fe3de" providerId="AD" clId="Web-{16D810F3-8EF9-44A7-A442-84A30B7035A0}" dt="2023-03-15T08:16:52.459" v="27"/>
        <pc:sldMkLst>
          <pc:docMk/>
          <pc:sldMk cId="1814107227" sldId="259"/>
        </pc:sldMkLst>
        <pc:spChg chg="mod">
          <ac:chgData name="Camille Ponslet" userId="S::camille.ponslet@ecolelibremeux.be::7da2130b-77f6-444e-8c25-ea60e61fe3de" providerId="AD" clId="Web-{16D810F3-8EF9-44A7-A442-84A30B7035A0}" dt="2023-03-15T08:16:52.459" v="27"/>
          <ac:spMkLst>
            <pc:docMk/>
            <pc:sldMk cId="1814107227" sldId="259"/>
            <ac:spMk id="2" creationId="{2BA7F9ED-B35F-492E-81B0-AF1FC6991AEB}"/>
          </ac:spMkLst>
        </pc:spChg>
        <pc:spChg chg="mod">
          <ac:chgData name="Camille Ponslet" userId="S::camille.ponslet@ecolelibremeux.be::7da2130b-77f6-444e-8c25-ea60e61fe3de" providerId="AD" clId="Web-{16D810F3-8EF9-44A7-A442-84A30B7035A0}" dt="2023-03-15T08:16:52.459" v="27"/>
          <ac:spMkLst>
            <pc:docMk/>
            <pc:sldMk cId="1814107227" sldId="259"/>
            <ac:spMk id="3" creationId="{388F82F1-16C6-240D-4F4F-1FD32B287D88}"/>
          </ac:spMkLst>
        </pc:spChg>
        <pc:spChg chg="add del">
          <ac:chgData name="Camille Ponslet" userId="S::camille.ponslet@ecolelibremeux.be::7da2130b-77f6-444e-8c25-ea60e61fe3de" providerId="AD" clId="Web-{16D810F3-8EF9-44A7-A442-84A30B7035A0}" dt="2023-03-15T08:16:52.443" v="26"/>
          <ac:spMkLst>
            <pc:docMk/>
            <pc:sldMk cId="1814107227" sldId="259"/>
            <ac:spMk id="8" creationId="{8651CFA9-6065-4243-AC48-858E359780B1}"/>
          </ac:spMkLst>
        </pc:spChg>
        <pc:spChg chg="add del">
          <ac:chgData name="Camille Ponslet" userId="S::camille.ponslet@ecolelibremeux.be::7da2130b-77f6-444e-8c25-ea60e61fe3de" providerId="AD" clId="Web-{16D810F3-8EF9-44A7-A442-84A30B7035A0}" dt="2023-03-15T08:16:49.740" v="24"/>
          <ac:spMkLst>
            <pc:docMk/>
            <pc:sldMk cId="1814107227" sldId="259"/>
            <ac:spMk id="9" creationId="{8651CFA9-6065-4243-AC48-858E359780B1}"/>
          </ac:spMkLst>
        </pc:spChg>
        <pc:spChg chg="add del">
          <ac:chgData name="Camille Ponslet" userId="S::camille.ponslet@ecolelibremeux.be::7da2130b-77f6-444e-8c25-ea60e61fe3de" providerId="AD" clId="Web-{16D810F3-8EF9-44A7-A442-84A30B7035A0}" dt="2023-03-15T08:16:52.443" v="26"/>
          <ac:spMkLst>
            <pc:docMk/>
            <pc:sldMk cId="1814107227" sldId="259"/>
            <ac:spMk id="10" creationId="{37962AE0-6A1C-4B76-9D52-10E5E6D7D3BB}"/>
          </ac:spMkLst>
        </pc:spChg>
        <pc:spChg chg="add del">
          <ac:chgData name="Camille Ponslet" userId="S::camille.ponslet@ecolelibremeux.be::7da2130b-77f6-444e-8c25-ea60e61fe3de" providerId="AD" clId="Web-{16D810F3-8EF9-44A7-A442-84A30B7035A0}" dt="2023-03-15T08:16:49.740" v="24"/>
          <ac:spMkLst>
            <pc:docMk/>
            <pc:sldMk cId="1814107227" sldId="259"/>
            <ac:spMk id="11" creationId="{37962AE0-6A1C-4B76-9D52-10E5E6D7D3BB}"/>
          </ac:spMkLst>
        </pc:spChg>
        <pc:spChg chg="add del">
          <ac:chgData name="Camille Ponslet" userId="S::camille.ponslet@ecolelibremeux.be::7da2130b-77f6-444e-8c25-ea60e61fe3de" providerId="AD" clId="Web-{16D810F3-8EF9-44A7-A442-84A30B7035A0}" dt="2023-03-15T08:16:49.740" v="24"/>
          <ac:spMkLst>
            <pc:docMk/>
            <pc:sldMk cId="1814107227" sldId="259"/>
            <ac:spMk id="13" creationId="{16E12301-1C96-4D15-9838-D5B894B22365}"/>
          </ac:spMkLst>
        </pc:spChg>
        <pc:spChg chg="add">
          <ac:chgData name="Camille Ponslet" userId="S::camille.ponslet@ecolelibremeux.be::7da2130b-77f6-444e-8c25-ea60e61fe3de" providerId="AD" clId="Web-{16D810F3-8EF9-44A7-A442-84A30B7035A0}" dt="2023-03-15T08:16:52.459" v="27"/>
          <ac:spMkLst>
            <pc:docMk/>
            <pc:sldMk cId="1814107227" sldId="259"/>
            <ac:spMk id="43" creationId="{8651CFA9-6065-4243-AC48-858E359780B1}"/>
          </ac:spMkLst>
        </pc:spChg>
        <pc:spChg chg="add">
          <ac:chgData name="Camille Ponslet" userId="S::camille.ponslet@ecolelibremeux.be::7da2130b-77f6-444e-8c25-ea60e61fe3de" providerId="AD" clId="Web-{16D810F3-8EF9-44A7-A442-84A30B7035A0}" dt="2023-03-15T08:16:52.459" v="27"/>
          <ac:spMkLst>
            <pc:docMk/>
            <pc:sldMk cId="1814107227" sldId="259"/>
            <ac:spMk id="44" creationId="{37962AE0-6A1C-4B76-9D52-10E5E6D7D3BB}"/>
          </ac:spMkLst>
        </pc:spChg>
        <pc:grpChg chg="add del">
          <ac:chgData name="Camille Ponslet" userId="S::camille.ponslet@ecolelibremeux.be::7da2130b-77f6-444e-8c25-ea60e61fe3de" providerId="AD" clId="Web-{16D810F3-8EF9-44A7-A442-84A30B7035A0}" dt="2023-03-15T08:16:52.443" v="26"/>
          <ac:grpSpMkLst>
            <pc:docMk/>
            <pc:sldMk cId="1814107227" sldId="259"/>
            <ac:grpSpMk id="12" creationId="{D6CB783F-4879-4A56-B28A-1E2C9A95D428}"/>
          </ac:grpSpMkLst>
        </pc:grpChg>
        <pc:grpChg chg="add del">
          <ac:chgData name="Camille Ponslet" userId="S::camille.ponslet@ecolelibremeux.be::7da2130b-77f6-444e-8c25-ea60e61fe3de" providerId="AD" clId="Web-{16D810F3-8EF9-44A7-A442-84A30B7035A0}" dt="2023-03-15T08:16:49.740" v="24"/>
          <ac:grpSpMkLst>
            <pc:docMk/>
            <pc:sldMk cId="1814107227" sldId="259"/>
            <ac:grpSpMk id="15" creationId="{D7A5FD75-4B35-4162-9304-569491255811}"/>
          </ac:grpSpMkLst>
        </pc:grpChg>
        <pc:grpChg chg="add del">
          <ac:chgData name="Camille Ponslet" userId="S::camille.ponslet@ecolelibremeux.be::7da2130b-77f6-444e-8c25-ea60e61fe3de" providerId="AD" clId="Web-{16D810F3-8EF9-44A7-A442-84A30B7035A0}" dt="2023-03-15T08:16:52.443" v="26"/>
          <ac:grpSpMkLst>
            <pc:docMk/>
            <pc:sldMk cId="1814107227" sldId="259"/>
            <ac:grpSpMk id="22" creationId="{9028FA34-8D15-405C-A297-54A197D403D4}"/>
          </ac:grpSpMkLst>
        </pc:grpChg>
        <pc:grpChg chg="add del">
          <ac:chgData name="Camille Ponslet" userId="S::camille.ponslet@ecolelibremeux.be::7da2130b-77f6-444e-8c25-ea60e61fe3de" providerId="AD" clId="Web-{16D810F3-8EF9-44A7-A442-84A30B7035A0}" dt="2023-03-15T08:16:49.740" v="24"/>
          <ac:grpSpMkLst>
            <pc:docMk/>
            <pc:sldMk cId="1814107227" sldId="259"/>
            <ac:grpSpMk id="24" creationId="{34676384-D846-461C-B8F3-BDB849B4A408}"/>
          </ac:grpSpMkLst>
        </pc:grpChg>
        <pc:grpChg chg="add">
          <ac:chgData name="Camille Ponslet" userId="S::camille.ponslet@ecolelibremeux.be::7da2130b-77f6-444e-8c25-ea60e61fe3de" providerId="AD" clId="Web-{16D810F3-8EF9-44A7-A442-84A30B7035A0}" dt="2023-03-15T08:16:52.459" v="27"/>
          <ac:grpSpMkLst>
            <pc:docMk/>
            <pc:sldMk cId="1814107227" sldId="259"/>
            <ac:grpSpMk id="32" creationId="{83664CB5-2BA0-493E-BEC5-BACF868A12D9}"/>
          </ac:grpSpMkLst>
        </pc:grpChg>
        <pc:grpChg chg="add">
          <ac:chgData name="Camille Ponslet" userId="S::camille.ponslet@ecolelibremeux.be::7da2130b-77f6-444e-8c25-ea60e61fe3de" providerId="AD" clId="Web-{16D810F3-8EF9-44A7-A442-84A30B7035A0}" dt="2023-03-15T08:16:52.459" v="27"/>
          <ac:grpSpMkLst>
            <pc:docMk/>
            <pc:sldMk cId="1814107227" sldId="259"/>
            <ac:grpSpMk id="45" creationId="{6F410C21-CD43-45A5-A726-CF8B01FD8867}"/>
          </ac:grpSpMkLst>
        </pc:grpChg>
        <pc:picChg chg="add del">
          <ac:chgData name="Camille Ponslet" userId="S::camille.ponslet@ecolelibremeux.be::7da2130b-77f6-444e-8c25-ea60e61fe3de" providerId="AD" clId="Web-{16D810F3-8EF9-44A7-A442-84A30B7035A0}" dt="2023-03-15T08:16:49.740" v="24"/>
          <ac:picMkLst>
            <pc:docMk/>
            <pc:sldMk cId="1814107227" sldId="259"/>
            <ac:picMk id="5" creationId="{6292336A-4892-70E5-763D-22422E7A3B86}"/>
          </ac:picMkLst>
        </pc:picChg>
      </pc:sldChg>
    </pc:docChg>
  </pc:docChgLst>
  <pc:docChgLst>
    <pc:chgData name="Camille Ponslet" userId="S::camille.ponslet@ecolelibremeux.be::7da2130b-77f6-444e-8c25-ea60e61fe3de" providerId="AD" clId="Web-{D908EE33-799F-4B1B-B84F-15EDBDD6E6AE}"/>
    <pc:docChg chg="modSld">
      <pc:chgData name="Camille Ponslet" userId="S::camille.ponslet@ecolelibremeux.be::7da2130b-77f6-444e-8c25-ea60e61fe3de" providerId="AD" clId="Web-{D908EE33-799F-4B1B-B84F-15EDBDD6E6AE}" dt="2023-03-21T17:24:59.454" v="4"/>
      <pc:docMkLst>
        <pc:docMk/>
      </pc:docMkLst>
      <pc:sldChg chg="modTransition">
        <pc:chgData name="Camille Ponslet" userId="S::camille.ponslet@ecolelibremeux.be::7da2130b-77f6-444e-8c25-ea60e61fe3de" providerId="AD" clId="Web-{D908EE33-799F-4B1B-B84F-15EDBDD6E6AE}" dt="2023-03-21T17:20:25.225" v="0"/>
        <pc:sldMkLst>
          <pc:docMk/>
          <pc:sldMk cId="446883726" sldId="256"/>
        </pc:sldMkLst>
      </pc:sldChg>
      <pc:sldChg chg="modTransition">
        <pc:chgData name="Camille Ponslet" userId="S::camille.ponslet@ecolelibremeux.be::7da2130b-77f6-444e-8c25-ea60e61fe3de" providerId="AD" clId="Web-{D908EE33-799F-4B1B-B84F-15EDBDD6E6AE}" dt="2023-03-21T17:22:11.791" v="2"/>
        <pc:sldMkLst>
          <pc:docMk/>
          <pc:sldMk cId="2477571361" sldId="257"/>
        </pc:sldMkLst>
      </pc:sldChg>
      <pc:sldChg chg="modTransition">
        <pc:chgData name="Camille Ponslet" userId="S::camille.ponslet@ecolelibremeux.be::7da2130b-77f6-444e-8c25-ea60e61fe3de" providerId="AD" clId="Web-{D908EE33-799F-4B1B-B84F-15EDBDD6E6AE}" dt="2023-03-21T17:22:53.605" v="3"/>
        <pc:sldMkLst>
          <pc:docMk/>
          <pc:sldMk cId="2511599649" sldId="258"/>
        </pc:sldMkLst>
      </pc:sldChg>
      <pc:sldChg chg="modTransition">
        <pc:chgData name="Camille Ponslet" userId="S::camille.ponslet@ecolelibremeux.be::7da2130b-77f6-444e-8c25-ea60e61fe3de" providerId="AD" clId="Web-{D908EE33-799F-4B1B-B84F-15EDBDD6E6AE}" dt="2023-03-21T17:24:59.454" v="4"/>
        <pc:sldMkLst>
          <pc:docMk/>
          <pc:sldMk cId="1814107227" sldId="259"/>
        </pc:sldMkLst>
      </pc:sldChg>
    </pc:docChg>
  </pc:docChgLst>
  <pc:docChgLst>
    <pc:chgData name="Camille Ponslet" userId="S::camille.ponslet@ecolelibremeux.be::7da2130b-77f6-444e-8c25-ea60e61fe3de" providerId="AD" clId="Web-{43E0A7BF-FAFA-48F9-BCCB-C971D8A20FFA}"/>
    <pc:docChg chg="modSld">
      <pc:chgData name="Camille Ponslet" userId="S::camille.ponslet@ecolelibremeux.be::7da2130b-77f6-444e-8c25-ea60e61fe3de" providerId="AD" clId="Web-{43E0A7BF-FAFA-48F9-BCCB-C971D8A20FFA}" dt="2023-03-14T12:50:30.436" v="194" actId="20577"/>
      <pc:docMkLst>
        <pc:docMk/>
      </pc:docMkLst>
      <pc:sldChg chg="modSp">
        <pc:chgData name="Camille Ponslet" userId="S::camille.ponslet@ecolelibremeux.be::7da2130b-77f6-444e-8c25-ea60e61fe3de" providerId="AD" clId="Web-{43E0A7BF-FAFA-48F9-BCCB-C971D8A20FFA}" dt="2023-03-14T12:41:13.243" v="45" actId="20577"/>
        <pc:sldMkLst>
          <pc:docMk/>
          <pc:sldMk cId="446883726" sldId="256"/>
        </pc:sldMkLst>
        <pc:spChg chg="mod">
          <ac:chgData name="Camille Ponslet" userId="S::camille.ponslet@ecolelibremeux.be::7da2130b-77f6-444e-8c25-ea60e61fe3de" providerId="AD" clId="Web-{43E0A7BF-FAFA-48F9-BCCB-C971D8A20FFA}" dt="2023-03-14T12:41:13.243" v="45" actId="20577"/>
          <ac:spMkLst>
            <pc:docMk/>
            <pc:sldMk cId="446883726" sldId="256"/>
            <ac:spMk id="2" creationId="{BDDA032A-31E7-5072-79A4-252C129D076C}"/>
          </ac:spMkLst>
        </pc:spChg>
      </pc:sldChg>
      <pc:sldChg chg="modSp">
        <pc:chgData name="Camille Ponslet" userId="S::camille.ponslet@ecolelibremeux.be::7da2130b-77f6-444e-8c25-ea60e61fe3de" providerId="AD" clId="Web-{43E0A7BF-FAFA-48F9-BCCB-C971D8A20FFA}" dt="2023-03-14T12:50:30.436" v="194" actId="20577"/>
        <pc:sldMkLst>
          <pc:docMk/>
          <pc:sldMk cId="2477571361" sldId="257"/>
        </pc:sldMkLst>
        <pc:spChg chg="mod">
          <ac:chgData name="Camille Ponslet" userId="S::camille.ponslet@ecolelibremeux.be::7da2130b-77f6-444e-8c25-ea60e61fe3de" providerId="AD" clId="Web-{43E0A7BF-FAFA-48F9-BCCB-C971D8A20FFA}" dt="2023-03-14T12:50:30.436" v="194" actId="20577"/>
          <ac:spMkLst>
            <pc:docMk/>
            <pc:sldMk cId="2477571361" sldId="257"/>
            <ac:spMk id="2" creationId="{2BA7F9ED-B35F-492E-81B0-AF1FC6991AEB}"/>
          </ac:spMkLst>
        </pc:spChg>
        <pc:spChg chg="mod">
          <ac:chgData name="Camille Ponslet" userId="S::camille.ponslet@ecolelibremeux.be::7da2130b-77f6-444e-8c25-ea60e61fe3de" providerId="AD" clId="Web-{43E0A7BF-FAFA-48F9-BCCB-C971D8A20FFA}" dt="2023-03-14T12:50:06.576" v="193" actId="20577"/>
          <ac:spMkLst>
            <pc:docMk/>
            <pc:sldMk cId="2477571361" sldId="257"/>
            <ac:spMk id="3" creationId="{388F82F1-16C6-240D-4F4F-1FD32B287D88}"/>
          </ac:spMkLst>
        </pc:spChg>
      </pc:sldChg>
      <pc:sldChg chg="modSp">
        <pc:chgData name="Camille Ponslet" userId="S::camille.ponslet@ecolelibremeux.be::7da2130b-77f6-444e-8c25-ea60e61fe3de" providerId="AD" clId="Web-{43E0A7BF-FAFA-48F9-BCCB-C971D8A20FFA}" dt="2023-03-14T12:44:54.017" v="135" actId="20577"/>
        <pc:sldMkLst>
          <pc:docMk/>
          <pc:sldMk cId="2511599649" sldId="258"/>
        </pc:sldMkLst>
        <pc:spChg chg="mod">
          <ac:chgData name="Camille Ponslet" userId="S::camille.ponslet@ecolelibremeux.be::7da2130b-77f6-444e-8c25-ea60e61fe3de" providerId="AD" clId="Web-{43E0A7BF-FAFA-48F9-BCCB-C971D8A20FFA}" dt="2023-03-14T12:44:54.017" v="135" actId="20577"/>
          <ac:spMkLst>
            <pc:docMk/>
            <pc:sldMk cId="2511599649" sldId="258"/>
            <ac:spMk id="3" creationId="{5ACA1BA2-7575-0789-4B30-777DEAFCAE72}"/>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84779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11033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43377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00177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53696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69121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43947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2644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73966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95114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0454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60379703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s://creativecommons.org/licenses/by-nc-nd/3.0/"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www.ambientebio.it/ambiente/balene-caccia-co2-inquinamento-marino-effetto-serra-cambiamenti-climatici/"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6" descr="Une image contenant raie, poisson, plein air, natation&#10;&#10;Description générée automatiquement">
            <a:extLst>
              <a:ext uri="{FF2B5EF4-FFF2-40B4-BE49-F238E27FC236}">
                <a16:creationId xmlns:a16="http://schemas.microsoft.com/office/drawing/2014/main" id="{EF775DE0-8A50-B38F-20EA-60C73FE603E9}"/>
              </a:ext>
            </a:extLst>
          </p:cNvPr>
          <p:cNvPicPr>
            <a:picLocks noChangeAspect="1"/>
          </p:cNvPicPr>
          <p:nvPr/>
        </p:nvPicPr>
        <p:blipFill>
          <a:blip r:embed="rId2"/>
          <a:stretch>
            <a:fillRect/>
          </a:stretch>
        </p:blipFill>
        <p:spPr>
          <a:xfrm>
            <a:off x="60860" y="3663151"/>
            <a:ext cx="5974505" cy="3109223"/>
          </a:xfrm>
          <a:prstGeom prst="rect">
            <a:avLst/>
          </a:prstGeom>
        </p:spPr>
      </p:pic>
      <p:pic>
        <p:nvPicPr>
          <p:cNvPr id="4" name="Picture 2">
            <a:extLst>
              <a:ext uri="{FF2B5EF4-FFF2-40B4-BE49-F238E27FC236}">
                <a16:creationId xmlns:a16="http://schemas.microsoft.com/office/drawing/2014/main" id="{FCFFADE7-AF0C-16AD-CAD5-8A5DCF49A017}"/>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5007" r="25007"/>
          <a:stretch/>
        </p:blipFill>
        <p:spPr>
          <a:xfrm>
            <a:off x="-57490" y="15753"/>
            <a:ext cx="6093018" cy="6856624"/>
          </a:xfrm>
          <a:prstGeom prst="rect">
            <a:avLst/>
          </a:prstGeom>
        </p:spPr>
      </p:pic>
      <p:pic>
        <p:nvPicPr>
          <p:cNvPr id="3" name="Image 4" descr="Une image contenant eau, ciel, plein air, mammifère&#10;&#10;Description générée automatiquement">
            <a:extLst>
              <a:ext uri="{FF2B5EF4-FFF2-40B4-BE49-F238E27FC236}">
                <a16:creationId xmlns:a16="http://schemas.microsoft.com/office/drawing/2014/main" id="{446054D6-D8EB-10D9-CB4C-2570124C6C84}"/>
              </a:ext>
            </a:extLst>
          </p:cNvPr>
          <p:cNvPicPr>
            <a:picLocks noChangeAspect="1"/>
          </p:cNvPicPr>
          <p:nvPr/>
        </p:nvPicPr>
        <p:blipFill rotWithShape="1">
          <a:blip r:embed="rId5">
            <a:alphaModFix amt="70000"/>
          </a:blip>
          <a:srcRect l="3219" r="-1" b="-1"/>
          <a:stretch/>
        </p:blipFill>
        <p:spPr>
          <a:xfrm>
            <a:off x="6042024" y="18825"/>
            <a:ext cx="6112346" cy="3442034"/>
          </a:xfrm>
          <a:prstGeom prst="rect">
            <a:avLst/>
          </a:prstGeom>
        </p:spPr>
      </p:pic>
      <p:pic>
        <p:nvPicPr>
          <p:cNvPr id="5" name="Image 5" descr="Une image contenant eau, plein air, reptile, tortue&#10;&#10;Description générée automatiquement">
            <a:extLst>
              <a:ext uri="{FF2B5EF4-FFF2-40B4-BE49-F238E27FC236}">
                <a16:creationId xmlns:a16="http://schemas.microsoft.com/office/drawing/2014/main" id="{37D953A2-7D11-CEE8-0618-2A9341713CAC}"/>
              </a:ext>
            </a:extLst>
          </p:cNvPr>
          <p:cNvPicPr>
            <a:picLocks noChangeAspect="1"/>
          </p:cNvPicPr>
          <p:nvPr/>
        </p:nvPicPr>
        <p:blipFill rotWithShape="1">
          <a:blip r:embed="rId6">
            <a:alphaModFix amt="70000"/>
          </a:blip>
          <a:srcRect t="17500" r="1" b="1"/>
          <a:stretch/>
        </p:blipFill>
        <p:spPr>
          <a:xfrm>
            <a:off x="6004395" y="3438407"/>
            <a:ext cx="6112346" cy="3429000"/>
          </a:xfrm>
          <a:prstGeom prst="rect">
            <a:avLst/>
          </a:prstGeom>
        </p:spPr>
      </p:pic>
      <p:sp>
        <p:nvSpPr>
          <p:cNvPr id="2" name="Titre 1">
            <a:extLst>
              <a:ext uri="{FF2B5EF4-FFF2-40B4-BE49-F238E27FC236}">
                <a16:creationId xmlns:a16="http://schemas.microsoft.com/office/drawing/2014/main" id="{BDDA032A-31E7-5072-79A4-252C129D076C}"/>
              </a:ext>
            </a:extLst>
          </p:cNvPr>
          <p:cNvSpPr>
            <a:spLocks noGrp="1"/>
          </p:cNvSpPr>
          <p:nvPr>
            <p:ph type="ctrTitle"/>
          </p:nvPr>
        </p:nvSpPr>
        <p:spPr>
          <a:xfrm>
            <a:off x="910721" y="524278"/>
            <a:ext cx="10190071" cy="3145855"/>
          </a:xfrm>
        </p:spPr>
        <p:txBody>
          <a:bodyPr anchor="b">
            <a:normAutofit/>
          </a:bodyPr>
          <a:lstStyle/>
          <a:p>
            <a:pPr algn="ctr"/>
            <a:r>
              <a:rPr lang="fr-FR" sz="5400">
                <a:solidFill>
                  <a:srgbClr val="FFFFFF"/>
                </a:solidFill>
                <a:cs typeface="Posterama"/>
              </a:rPr>
              <a:t>ENFIN UN TRAITE DE PROTECTION</a:t>
            </a:r>
            <a:r>
              <a:rPr lang="fr-FR" sz="5400">
                <a:cs typeface="Posterama"/>
              </a:rPr>
              <a:t> </a:t>
            </a:r>
            <a:br>
              <a:rPr lang="fr-FR" sz="5400">
                <a:cs typeface="Posterama"/>
              </a:rPr>
            </a:br>
            <a:r>
              <a:rPr lang="fr-FR" sz="5400">
                <a:solidFill>
                  <a:schemeClr val="bg1"/>
                </a:solidFill>
                <a:cs typeface="Posterama"/>
              </a:rPr>
              <a:t>DE LA HAUTE</a:t>
            </a:r>
            <a:br>
              <a:rPr lang="fr-FR" sz="5400">
                <a:cs typeface="Posterama"/>
              </a:rPr>
            </a:br>
            <a:r>
              <a:rPr lang="fr-FR" sz="5400">
                <a:solidFill>
                  <a:schemeClr val="bg1"/>
                </a:solidFill>
                <a:cs typeface="Posterama"/>
              </a:rPr>
              <a:t>MER</a:t>
            </a:r>
          </a:p>
        </p:txBody>
      </p:sp>
      <p:sp>
        <p:nvSpPr>
          <p:cNvPr id="8" name="ZoneTexte 7">
            <a:extLst>
              <a:ext uri="{FF2B5EF4-FFF2-40B4-BE49-F238E27FC236}">
                <a16:creationId xmlns:a16="http://schemas.microsoft.com/office/drawing/2014/main" id="{AB490BBF-1AE1-4D80-14CE-2D619C808C0B}"/>
              </a:ext>
            </a:extLst>
          </p:cNvPr>
          <p:cNvSpPr txBox="1"/>
          <p:nvPr/>
        </p:nvSpPr>
        <p:spPr>
          <a:xfrm>
            <a:off x="-57150" y="6872288"/>
            <a:ext cx="6092825" cy="317500"/>
          </a:xfrm>
          <a:prstGeom prst="rect">
            <a:avLst/>
          </a:prstGeom>
        </p:spPr>
        <p:txBody>
          <a:bodyPr>
            <a:normAutofit fontScale="77500" lnSpcReduction="20000"/>
          </a:bodyPr>
          <a:lstStyle/>
          <a:p>
            <a:r>
              <a:rPr lang="en-US">
                <a:hlinkClick r:id="rId4"/>
              </a:rPr>
              <a:t>Cette photo</a:t>
            </a:r>
            <a:r>
              <a:rPr lang="en-US"/>
              <a:t> de Auteur inconnu est fournie sous licence </a:t>
            </a:r>
            <a:r>
              <a:rPr lang="en-US">
                <a:hlinkClick r:id="rId7"/>
              </a:rPr>
              <a:t>CC BY-NC-ND</a:t>
            </a:r>
            <a:r>
              <a:rPr lang="en-US"/>
              <a:t>.</a:t>
            </a:r>
          </a:p>
        </p:txBody>
      </p:sp>
    </p:spTree>
    <p:extLst>
      <p:ext uri="{BB962C8B-B14F-4D97-AF65-F5344CB8AC3E}">
        <p14:creationId xmlns:p14="http://schemas.microsoft.com/office/powerpoint/2010/main" val="446883726"/>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A7F9ED-B35F-492E-81B0-AF1FC6991AEB}"/>
              </a:ext>
            </a:extLst>
          </p:cNvPr>
          <p:cNvSpPr>
            <a:spLocks noGrp="1"/>
          </p:cNvSpPr>
          <p:nvPr>
            <p:ph type="title"/>
          </p:nvPr>
        </p:nvSpPr>
        <p:spPr>
          <a:xfrm>
            <a:off x="-71817" y="-416"/>
            <a:ext cx="8894569" cy="1668971"/>
          </a:xfrm>
        </p:spPr>
        <p:txBody>
          <a:bodyPr>
            <a:normAutofit/>
          </a:bodyPr>
          <a:lstStyle/>
          <a:p>
            <a:r>
              <a:rPr lang="fr-FR" sz="4100">
                <a:solidFill>
                  <a:srgbClr val="00B0F0"/>
                </a:solidFill>
              </a:rPr>
              <a:t>Pourquoi ai-je</a:t>
            </a:r>
            <a:r>
              <a:rPr lang="fr-FR" sz="4100"/>
              <a:t> </a:t>
            </a:r>
            <a:r>
              <a:rPr lang="fr-FR" sz="4100">
                <a:solidFill>
                  <a:srgbClr val="00B0F0"/>
                </a:solidFill>
              </a:rPr>
              <a:t>choisi cet article ?</a:t>
            </a:r>
            <a:r>
              <a:rPr lang="fr-FR" sz="4100"/>
              <a:t> </a:t>
            </a:r>
          </a:p>
        </p:txBody>
      </p:sp>
      <p:sp>
        <p:nvSpPr>
          <p:cNvPr id="3" name="Espace réservé du contenu 2">
            <a:extLst>
              <a:ext uri="{FF2B5EF4-FFF2-40B4-BE49-F238E27FC236}">
                <a16:creationId xmlns:a16="http://schemas.microsoft.com/office/drawing/2014/main" id="{388F82F1-16C6-240D-4F4F-1FD32B287D88}"/>
              </a:ext>
            </a:extLst>
          </p:cNvPr>
          <p:cNvSpPr>
            <a:spLocks noGrp="1"/>
          </p:cNvSpPr>
          <p:nvPr>
            <p:ph idx="1"/>
          </p:nvPr>
        </p:nvSpPr>
        <p:spPr>
          <a:xfrm>
            <a:off x="396451" y="1307571"/>
            <a:ext cx="5628535" cy="4805089"/>
          </a:xfrm>
        </p:spPr>
        <p:txBody>
          <a:bodyPr vert="horz" lIns="91440" tIns="45720" rIns="91440" bIns="45720" rtlCol="0" anchor="t">
            <a:normAutofit/>
          </a:bodyPr>
          <a:lstStyle/>
          <a:p>
            <a:pPr marL="0" indent="0">
              <a:buNone/>
            </a:pPr>
            <a:endParaRPr lang="fr-FR" sz="2000"/>
          </a:p>
          <a:p>
            <a:pPr algn="just"/>
            <a:r>
              <a:rPr lang="fr-FR" sz="2000"/>
              <a:t>J'aime bien les animaux marins</a:t>
            </a:r>
          </a:p>
          <a:p>
            <a:pPr algn="just"/>
            <a:r>
              <a:rPr lang="fr-FR" sz="2000"/>
              <a:t>J'aime la mer</a:t>
            </a:r>
          </a:p>
          <a:p>
            <a:pPr algn="just"/>
            <a:r>
              <a:rPr lang="fr-FR" sz="2000"/>
              <a:t>J'aime les décisions prises pour protéger la planète</a:t>
            </a:r>
          </a:p>
          <a:p>
            <a:pPr algn="just"/>
            <a:r>
              <a:rPr lang="fr-FR" sz="2000"/>
              <a:t>Cet article m'a fait penser à Paul Watson, un grand défenseur des animaux marins.</a:t>
            </a:r>
          </a:p>
          <a:p>
            <a:pPr algn="just"/>
            <a:endParaRPr lang="fr-FR" sz="2000"/>
          </a:p>
        </p:txBody>
      </p:sp>
      <p:pic>
        <p:nvPicPr>
          <p:cNvPr id="4" name="Image 4" descr="Une image contenant raie, poisson, plein air, natation&#10;&#10;Description générée automatiquement">
            <a:extLst>
              <a:ext uri="{FF2B5EF4-FFF2-40B4-BE49-F238E27FC236}">
                <a16:creationId xmlns:a16="http://schemas.microsoft.com/office/drawing/2014/main" id="{E3E0A4CF-C451-54E2-BF65-F67449031F06}"/>
              </a:ext>
            </a:extLst>
          </p:cNvPr>
          <p:cNvPicPr>
            <a:picLocks noChangeAspect="1"/>
          </p:cNvPicPr>
          <p:nvPr/>
        </p:nvPicPr>
        <p:blipFill rotWithShape="1">
          <a:blip r:embed="rId2"/>
          <a:srcRect l="16813" r="16436" b="-2"/>
          <a:stretch/>
        </p:blipFill>
        <p:spPr>
          <a:xfrm>
            <a:off x="6739658" y="1047533"/>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spTree>
    <p:extLst>
      <p:ext uri="{BB962C8B-B14F-4D97-AF65-F5344CB8AC3E}">
        <p14:creationId xmlns:p14="http://schemas.microsoft.com/office/powerpoint/2010/main" val="2477571361"/>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 name="Image 72" descr="Une image contenant reptile, tortue, plein air, bleu&#10;&#10;Description générée automatiquement">
            <a:extLst>
              <a:ext uri="{FF2B5EF4-FFF2-40B4-BE49-F238E27FC236}">
                <a16:creationId xmlns:a16="http://schemas.microsoft.com/office/drawing/2014/main" id="{53129F16-EBCB-42EC-EE60-532A4F74F844}"/>
              </a:ext>
            </a:extLst>
          </p:cNvPr>
          <p:cNvPicPr>
            <a:picLocks noChangeAspect="1"/>
          </p:cNvPicPr>
          <p:nvPr/>
        </p:nvPicPr>
        <p:blipFill rotWithShape="1">
          <a:blip r:embed="rId2">
            <a:alphaModFix amt="60000"/>
          </a:blip>
          <a:srcRect t="5496" r="-2" b="4559"/>
          <a:stretch/>
        </p:blipFill>
        <p:spPr>
          <a:xfrm>
            <a:off x="11565" y="14298"/>
            <a:ext cx="6094917" cy="3426248"/>
          </a:xfrm>
          <a:prstGeom prst="rect">
            <a:avLst/>
          </a:prstGeom>
        </p:spPr>
      </p:pic>
      <p:pic>
        <p:nvPicPr>
          <p:cNvPr id="5" name="Image 5" descr="Une image contenant mammifère aquatiques, mammifère, eau, ciel&#10;&#10;Description générée automatiquement">
            <a:extLst>
              <a:ext uri="{FF2B5EF4-FFF2-40B4-BE49-F238E27FC236}">
                <a16:creationId xmlns:a16="http://schemas.microsoft.com/office/drawing/2014/main" id="{3DB1FBA2-D899-CEEF-84DC-70D83F8DF77D}"/>
              </a:ext>
            </a:extLst>
          </p:cNvPr>
          <p:cNvPicPr>
            <a:picLocks noChangeAspect="1"/>
          </p:cNvPicPr>
          <p:nvPr/>
        </p:nvPicPr>
        <p:blipFill rotWithShape="1">
          <a:blip r:embed="rId3">
            <a:alphaModFix amt="60000"/>
          </a:blip>
          <a:srcRect l="4960" r="6167"/>
          <a:stretch/>
        </p:blipFill>
        <p:spPr>
          <a:xfrm>
            <a:off x="20" y="3427624"/>
            <a:ext cx="6094917" cy="3429000"/>
          </a:xfrm>
          <a:prstGeom prst="rect">
            <a:avLst/>
          </a:prstGeom>
        </p:spPr>
      </p:pic>
      <p:sp>
        <p:nvSpPr>
          <p:cNvPr id="2" name="Titre 1">
            <a:extLst>
              <a:ext uri="{FF2B5EF4-FFF2-40B4-BE49-F238E27FC236}">
                <a16:creationId xmlns:a16="http://schemas.microsoft.com/office/drawing/2014/main" id="{D2CFB1AD-D45E-4194-5301-F61364F47F2D}"/>
              </a:ext>
            </a:extLst>
          </p:cNvPr>
          <p:cNvSpPr>
            <a:spLocks noGrp="1"/>
          </p:cNvSpPr>
          <p:nvPr>
            <p:ph type="title"/>
          </p:nvPr>
        </p:nvSpPr>
        <p:spPr>
          <a:xfrm>
            <a:off x="1198181" y="726066"/>
            <a:ext cx="4795282" cy="5018227"/>
          </a:xfrm>
        </p:spPr>
        <p:txBody>
          <a:bodyPr anchor="ctr">
            <a:normAutofit/>
          </a:bodyPr>
          <a:lstStyle/>
          <a:p>
            <a:endParaRPr lang="fr-FR">
              <a:solidFill>
                <a:srgbClr val="FFFFFF"/>
              </a:solidFill>
            </a:endParaRPr>
          </a:p>
        </p:txBody>
      </p:sp>
      <p:sp>
        <p:nvSpPr>
          <p:cNvPr id="76" name="Content Placeholder 75">
            <a:extLst>
              <a:ext uri="{FF2B5EF4-FFF2-40B4-BE49-F238E27FC236}">
                <a16:creationId xmlns:a16="http://schemas.microsoft.com/office/drawing/2014/main" id="{1F5E4602-2270-8B0A-08E4-EBC94F1A6657}"/>
              </a:ext>
            </a:extLst>
          </p:cNvPr>
          <p:cNvSpPr>
            <a:spLocks noGrp="1"/>
          </p:cNvSpPr>
          <p:nvPr>
            <p:ph idx="1"/>
          </p:nvPr>
        </p:nvSpPr>
        <p:spPr>
          <a:xfrm>
            <a:off x="6195372" y="726538"/>
            <a:ext cx="4977905" cy="5017076"/>
          </a:xfrm>
        </p:spPr>
        <p:txBody>
          <a:bodyPr anchor="ctr">
            <a:normAutofit/>
          </a:bodyPr>
          <a:lstStyle/>
          <a:p>
            <a:endParaRPr lang="en-US" sz="1800">
              <a:solidFill>
                <a:srgbClr val="FFFFFF"/>
              </a:solidFill>
            </a:endParaRPr>
          </a:p>
        </p:txBody>
      </p:sp>
      <p:pic>
        <p:nvPicPr>
          <p:cNvPr id="3" name="Image 5" descr="Une image contenant bleu, poisson, mammifère aquatiques, requin&#10;&#10;Description générée automatiquement">
            <a:extLst>
              <a:ext uri="{FF2B5EF4-FFF2-40B4-BE49-F238E27FC236}">
                <a16:creationId xmlns:a16="http://schemas.microsoft.com/office/drawing/2014/main" id="{4587B9C1-333D-AE28-730E-0D1033BFFFBB}"/>
              </a:ext>
            </a:extLst>
          </p:cNvPr>
          <p:cNvPicPr>
            <a:picLocks noChangeAspect="1"/>
          </p:cNvPicPr>
          <p:nvPr/>
        </p:nvPicPr>
        <p:blipFill rotWithShape="1">
          <a:blip r:embed="rId4">
            <a:alphaModFix amt="60000"/>
          </a:blip>
          <a:srcRect t="15285" r="-2" b="9701"/>
          <a:stretch/>
        </p:blipFill>
        <p:spPr>
          <a:xfrm>
            <a:off x="6097063" y="1"/>
            <a:ext cx="6094937" cy="3429000"/>
          </a:xfrm>
          <a:prstGeom prst="rect">
            <a:avLst/>
          </a:prstGeom>
        </p:spPr>
      </p:pic>
      <p:pic>
        <p:nvPicPr>
          <p:cNvPr id="4" name="Image 4" descr="Une image contenant eau, mammifère aquatiques, mammifère, plein air&#10;&#10;Description générée automatiquement">
            <a:extLst>
              <a:ext uri="{FF2B5EF4-FFF2-40B4-BE49-F238E27FC236}">
                <a16:creationId xmlns:a16="http://schemas.microsoft.com/office/drawing/2014/main" id="{1372259D-0735-9E05-6518-FAB36B8279E0}"/>
              </a:ext>
            </a:extLst>
          </p:cNvPr>
          <p:cNvPicPr>
            <a:picLocks noChangeAspect="1"/>
          </p:cNvPicPr>
          <p:nvPr/>
        </p:nvPicPr>
        <p:blipFill rotWithShape="1">
          <a:blip r:embed="rId5">
            <a:alphaModFix amt="60000"/>
          </a:blip>
          <a:srcRect r="17"/>
          <a:stretch/>
        </p:blipFill>
        <p:spPr>
          <a:xfrm>
            <a:off x="6097063" y="3427624"/>
            <a:ext cx="6094937" cy="3429000"/>
          </a:xfrm>
          <a:prstGeom prst="rect">
            <a:avLst/>
          </a:prstGeom>
        </p:spPr>
      </p:pic>
    </p:spTree>
    <p:extLst>
      <p:ext uri="{BB962C8B-B14F-4D97-AF65-F5344CB8AC3E}">
        <p14:creationId xmlns:p14="http://schemas.microsoft.com/office/powerpoint/2010/main" val="2511599649"/>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4">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 name="Image 2" descr="Une image contenant logo&#10;&#10;Description générée automatiquement">
            <a:extLst>
              <a:ext uri="{FF2B5EF4-FFF2-40B4-BE49-F238E27FC236}">
                <a16:creationId xmlns:a16="http://schemas.microsoft.com/office/drawing/2014/main" id="{390CD0EC-C3FA-DA12-D9D3-FE98E9EB2889}"/>
              </a:ext>
            </a:extLst>
          </p:cNvPr>
          <p:cNvPicPr>
            <a:picLocks noChangeAspect="1"/>
          </p:cNvPicPr>
          <p:nvPr/>
        </p:nvPicPr>
        <p:blipFill rotWithShape="1">
          <a:blip r:embed="rId2">
            <a:alphaModFix amt="60000"/>
          </a:blip>
          <a:srcRect t="8000" b="2000"/>
          <a:stretch/>
        </p:blipFill>
        <p:spPr>
          <a:xfrm>
            <a:off x="-1" y="10"/>
            <a:ext cx="12192001" cy="6857990"/>
          </a:xfrm>
          <a:prstGeom prst="rect">
            <a:avLst/>
          </a:prstGeom>
        </p:spPr>
      </p:pic>
      <p:sp>
        <p:nvSpPr>
          <p:cNvPr id="10" name="Titre 9">
            <a:extLst>
              <a:ext uri="{FF2B5EF4-FFF2-40B4-BE49-F238E27FC236}">
                <a16:creationId xmlns:a16="http://schemas.microsoft.com/office/drawing/2014/main" id="{F9034658-1A36-BDE9-B50D-A2C520F6E91B}"/>
              </a:ext>
            </a:extLst>
          </p:cNvPr>
          <p:cNvSpPr>
            <a:spLocks noGrp="1"/>
          </p:cNvSpPr>
          <p:nvPr>
            <p:ph type="title"/>
          </p:nvPr>
        </p:nvSpPr>
        <p:spPr>
          <a:xfrm>
            <a:off x="838199" y="1671570"/>
            <a:ext cx="5155261" cy="4072044"/>
          </a:xfrm>
        </p:spPr>
        <p:txBody>
          <a:bodyPr vert="horz" lIns="91440" tIns="45720" rIns="91440" bIns="45720" rtlCol="0" anchor="t">
            <a:normAutofit/>
          </a:bodyPr>
          <a:lstStyle/>
          <a:p>
            <a:r>
              <a:rPr lang="en-US">
                <a:solidFill>
                  <a:srgbClr val="FFFFFF"/>
                </a:solidFill>
              </a:rPr>
              <a:t>CE QUE J'AI APPRIS EN LISANT CET ARTICLE:</a:t>
            </a:r>
          </a:p>
        </p:txBody>
      </p:sp>
      <p:sp>
        <p:nvSpPr>
          <p:cNvPr id="5" name="ZoneTexte 4">
            <a:extLst>
              <a:ext uri="{FF2B5EF4-FFF2-40B4-BE49-F238E27FC236}">
                <a16:creationId xmlns:a16="http://schemas.microsoft.com/office/drawing/2014/main" id="{7415C245-58E6-CFEC-6BE3-C4F1137D7B0A}"/>
              </a:ext>
            </a:extLst>
          </p:cNvPr>
          <p:cNvSpPr txBox="1"/>
          <p:nvPr/>
        </p:nvSpPr>
        <p:spPr>
          <a:xfrm>
            <a:off x="6185986" y="1671566"/>
            <a:ext cx="5170861" cy="4072043"/>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a:lnSpc>
                <a:spcPct val="90000"/>
              </a:lnSpc>
              <a:spcAft>
                <a:spcPts val="600"/>
              </a:spcAft>
              <a:buClr>
                <a:schemeClr val="accent5"/>
              </a:buClr>
              <a:buFont typeface="Arial" panose="020B0604020202020204" pitchFamily="34" charset="0"/>
              <a:buChar char="•"/>
            </a:pPr>
            <a:r>
              <a:rPr lang="en-US" sz="2000">
                <a:solidFill>
                  <a:srgbClr val="FFFFFF"/>
                </a:solidFill>
              </a:rPr>
              <a:t>Les états membres de L'ONU étaient en discussion depuis plus de 15 ans! Mais samedi 4 mars 2023, après deux semaines de nouveaux échanges , ils se sont mis d'accord sur le premier traité international de protection de la haute mer. </a:t>
            </a:r>
          </a:p>
          <a:p>
            <a:pPr indent="-228600">
              <a:lnSpc>
                <a:spcPct val="90000"/>
              </a:lnSpc>
              <a:spcAft>
                <a:spcPts val="600"/>
              </a:spcAft>
              <a:buClr>
                <a:schemeClr val="accent5"/>
              </a:buClr>
              <a:buFont typeface="Arial" panose="020B0604020202020204" pitchFamily="34" charset="0"/>
              <a:buChar char="•"/>
            </a:pPr>
            <a:endParaRPr lang="en-US" sz="2000">
              <a:solidFill>
                <a:srgbClr val="FFFFFF"/>
              </a:solidFill>
            </a:endParaRPr>
          </a:p>
          <a:p>
            <a:pPr indent="-228600">
              <a:lnSpc>
                <a:spcPct val="90000"/>
              </a:lnSpc>
              <a:spcAft>
                <a:spcPts val="600"/>
              </a:spcAft>
              <a:buClr>
                <a:schemeClr val="accent5"/>
              </a:buClr>
              <a:buFont typeface="Arial" panose="020B0604020202020204" pitchFamily="34" charset="0"/>
              <a:buChar char="•"/>
            </a:pPr>
            <a:r>
              <a:rPr lang="en-US" sz="2000">
                <a:solidFill>
                  <a:srgbClr val="FFFFFF"/>
                </a:solidFill>
              </a:rPr>
              <a:t>Pour l'instant, le traité n'a pas encore été confirmé mais ce qui a été décidé ne pourra plus être changé.</a:t>
            </a:r>
          </a:p>
          <a:p>
            <a:pPr indent="-228600">
              <a:lnSpc>
                <a:spcPct val="90000"/>
              </a:lnSpc>
              <a:spcAft>
                <a:spcPts val="600"/>
              </a:spcAft>
              <a:buClr>
                <a:schemeClr val="accent5"/>
              </a:buClr>
              <a:buFont typeface="Arial" panose="020B0604020202020204" pitchFamily="34" charset="0"/>
              <a:buChar char="•"/>
            </a:pPr>
            <a:endParaRPr lang="en-US" sz="2000">
              <a:solidFill>
                <a:srgbClr val="FFFFFF"/>
              </a:solidFill>
            </a:endParaRPr>
          </a:p>
          <a:p>
            <a:pPr indent="-228600">
              <a:lnSpc>
                <a:spcPct val="90000"/>
              </a:lnSpc>
              <a:spcAft>
                <a:spcPts val="600"/>
              </a:spcAft>
              <a:buClr>
                <a:schemeClr val="accent5"/>
              </a:buClr>
              <a:buFont typeface="Arial" panose="020B0604020202020204" pitchFamily="34" charset="0"/>
              <a:buChar char="•"/>
            </a:pPr>
            <a:endParaRPr lang="en-US" sz="2000">
              <a:solidFill>
                <a:srgbClr val="FFFFFF"/>
              </a:solidFill>
            </a:endParaRPr>
          </a:p>
        </p:txBody>
      </p:sp>
      <p:sp>
        <p:nvSpPr>
          <p:cNvPr id="4" name="ZoneTexte 3">
            <a:extLst>
              <a:ext uri="{FF2B5EF4-FFF2-40B4-BE49-F238E27FC236}">
                <a16:creationId xmlns:a16="http://schemas.microsoft.com/office/drawing/2014/main" id="{A9AC6DC4-205C-F942-0A91-4150217E5ED3}"/>
              </a:ext>
            </a:extLst>
          </p:cNvPr>
          <p:cNvSpPr txBox="1"/>
          <p:nvPr/>
        </p:nvSpPr>
        <p:spPr>
          <a:xfrm>
            <a:off x="1125681" y="246784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fr-FR"/>
          </a:p>
        </p:txBody>
      </p:sp>
    </p:spTree>
    <p:extLst>
      <p:ext uri="{BB962C8B-B14F-4D97-AF65-F5344CB8AC3E}">
        <p14:creationId xmlns:p14="http://schemas.microsoft.com/office/powerpoint/2010/main" val="181410722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0">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Image 4" descr="Une image contenant ciel, plein air, eau, coucher de soleil&#10;&#10;Description générée automatiquement">
            <a:extLst>
              <a:ext uri="{FF2B5EF4-FFF2-40B4-BE49-F238E27FC236}">
                <a16:creationId xmlns:a16="http://schemas.microsoft.com/office/drawing/2014/main" id="{1D32AEE2-9B5D-3A9E-C19F-39CAC8E7E95C}"/>
              </a:ext>
            </a:extLst>
          </p:cNvPr>
          <p:cNvPicPr>
            <a:picLocks noChangeAspect="1"/>
          </p:cNvPicPr>
          <p:nvPr/>
        </p:nvPicPr>
        <p:blipFill rotWithShape="1">
          <a:blip r:embed="rId2">
            <a:alphaModFix amt="60000"/>
          </a:blip>
          <a:srcRect t="21976" b="3024"/>
          <a:stretch/>
        </p:blipFill>
        <p:spPr>
          <a:xfrm>
            <a:off x="20" y="10"/>
            <a:ext cx="12188932" cy="6856614"/>
          </a:xfrm>
          <a:prstGeom prst="rect">
            <a:avLst/>
          </a:prstGeom>
        </p:spPr>
      </p:pic>
      <p:sp>
        <p:nvSpPr>
          <p:cNvPr id="3" name="Espace réservé du contenu 2">
            <a:extLst>
              <a:ext uri="{FF2B5EF4-FFF2-40B4-BE49-F238E27FC236}">
                <a16:creationId xmlns:a16="http://schemas.microsoft.com/office/drawing/2014/main" id="{F0C07CF3-2474-BB33-6AC4-86D4D6F9D9B8}"/>
              </a:ext>
            </a:extLst>
          </p:cNvPr>
          <p:cNvSpPr>
            <a:spLocks noGrp="1"/>
          </p:cNvSpPr>
          <p:nvPr>
            <p:ph idx="1"/>
          </p:nvPr>
        </p:nvSpPr>
        <p:spPr>
          <a:xfrm>
            <a:off x="6185986" y="1671566"/>
            <a:ext cx="5170861" cy="4072043"/>
          </a:xfrm>
        </p:spPr>
        <p:txBody>
          <a:bodyPr vert="horz" lIns="91440" tIns="45720" rIns="91440" bIns="45720" rtlCol="0">
            <a:normAutofit/>
          </a:bodyPr>
          <a:lstStyle/>
          <a:p>
            <a:pPr>
              <a:spcBef>
                <a:spcPts val="0"/>
              </a:spcBef>
              <a:spcAft>
                <a:spcPts val="600"/>
              </a:spcAft>
            </a:pPr>
            <a:endParaRPr lang="fr-FR" sz="1900">
              <a:solidFill>
                <a:srgbClr val="FFFFFF"/>
              </a:solidFill>
            </a:endParaRPr>
          </a:p>
          <a:p>
            <a:pPr>
              <a:spcBef>
                <a:spcPts val="0"/>
              </a:spcBef>
              <a:spcAft>
                <a:spcPts val="600"/>
              </a:spcAft>
            </a:pPr>
            <a:r>
              <a:rPr lang="fr-FR" sz="1900">
                <a:solidFill>
                  <a:srgbClr val="FFFFFF"/>
                </a:solidFill>
                <a:ea typeface="+mn-lt"/>
                <a:cs typeface="+mn-lt"/>
              </a:rPr>
              <a:t>L'objectif de ce traité est de protéger les mers et les océans et de faire baisser le niveau de menaces qui pèse sur eux .</a:t>
            </a:r>
          </a:p>
          <a:p>
            <a:pPr>
              <a:spcBef>
                <a:spcPts val="0"/>
              </a:spcBef>
              <a:spcAft>
                <a:spcPts val="600"/>
              </a:spcAft>
            </a:pPr>
            <a:endParaRPr lang="fr-FR" sz="1900">
              <a:solidFill>
                <a:srgbClr val="FFFFFF"/>
              </a:solidFill>
              <a:ea typeface="+mn-lt"/>
              <a:cs typeface="+mn-lt"/>
            </a:endParaRPr>
          </a:p>
          <a:p>
            <a:pPr>
              <a:spcBef>
                <a:spcPts val="0"/>
              </a:spcBef>
              <a:spcAft>
                <a:spcPts val="600"/>
              </a:spcAft>
            </a:pPr>
            <a:r>
              <a:rPr lang="fr-FR" sz="1900">
                <a:solidFill>
                  <a:srgbClr val="FFFFFF"/>
                </a:solidFill>
                <a:ea typeface="+mn-lt"/>
                <a:cs typeface="+mn-lt"/>
              </a:rPr>
              <a:t>C'est très important car les animaux marins fournissent la moitié de l'oxygène que nous respirons et limitent le réchauffement climatique en absorbant une partie importante du CO2 émis par les activités humaines.</a:t>
            </a:r>
            <a:endParaRPr lang="en-US" sz="1900">
              <a:solidFill>
                <a:srgbClr val="FFFFFF"/>
              </a:solidFill>
              <a:ea typeface="+mn-lt"/>
              <a:cs typeface="+mn-lt"/>
            </a:endParaRPr>
          </a:p>
          <a:p>
            <a:pPr>
              <a:spcBef>
                <a:spcPts val="0"/>
              </a:spcBef>
              <a:spcAft>
                <a:spcPts val="600"/>
              </a:spcAft>
            </a:pPr>
            <a:endParaRPr lang="fr-FR" sz="1900">
              <a:solidFill>
                <a:srgbClr val="FFFFFF"/>
              </a:solidFill>
              <a:ea typeface="+mn-lt"/>
              <a:cs typeface="+mn-lt"/>
            </a:endParaRPr>
          </a:p>
          <a:p>
            <a:pPr>
              <a:spcBef>
                <a:spcPts val="0"/>
              </a:spcBef>
              <a:spcAft>
                <a:spcPts val="600"/>
              </a:spcAft>
            </a:pPr>
            <a:r>
              <a:rPr lang="fr-FR" sz="1900">
                <a:solidFill>
                  <a:srgbClr val="FFFFFF"/>
                </a:solidFill>
                <a:ea typeface="+mn-lt"/>
                <a:cs typeface="+mn-lt"/>
              </a:rPr>
              <a:t>Pour les militants de l'environnement et l'union européenne, il s'agit d'un vrai pas en avant.</a:t>
            </a:r>
            <a:endParaRPr lang="fr-FR" sz="1900">
              <a:solidFill>
                <a:srgbClr val="FFFFFF"/>
              </a:solidFill>
            </a:endParaRPr>
          </a:p>
        </p:txBody>
      </p:sp>
    </p:spTree>
    <p:extLst>
      <p:ext uri="{BB962C8B-B14F-4D97-AF65-F5344CB8AC3E}">
        <p14:creationId xmlns:p14="http://schemas.microsoft.com/office/powerpoint/2010/main" val="4208500533"/>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4" descr="Une image contenant eau, ciel, plein air, mammifère aquatiques&#10;&#10;Description générée automatiquement">
            <a:extLst>
              <a:ext uri="{FF2B5EF4-FFF2-40B4-BE49-F238E27FC236}">
                <a16:creationId xmlns:a16="http://schemas.microsoft.com/office/drawing/2014/main" id="{BEFAAD1E-0A9C-D429-A30C-CFCDD1DF2D9D}"/>
              </a:ext>
            </a:extLst>
          </p:cNvPr>
          <p:cNvPicPr>
            <a:picLocks noChangeAspect="1"/>
          </p:cNvPicPr>
          <p:nvPr/>
        </p:nvPicPr>
        <p:blipFill rotWithShape="1">
          <a:blip r:embed="rId2">
            <a:alphaModFix amt="60000"/>
          </a:blip>
          <a:srcRect l="839" r="10272" b="3"/>
          <a:stretch/>
        </p:blipFill>
        <p:spPr>
          <a:xfrm>
            <a:off x="-1118" y="10"/>
            <a:ext cx="6094937" cy="6856614"/>
          </a:xfrm>
          <a:prstGeom prst="rect">
            <a:avLst/>
          </a:prstGeom>
        </p:spPr>
      </p:pic>
      <p:pic>
        <p:nvPicPr>
          <p:cNvPr id="5" name="Image 5" descr="Une image contenant mammifère, mammifère aquatiques, pinnipède, eau&#10;&#10;Description générée automatiquement">
            <a:extLst>
              <a:ext uri="{FF2B5EF4-FFF2-40B4-BE49-F238E27FC236}">
                <a16:creationId xmlns:a16="http://schemas.microsoft.com/office/drawing/2014/main" id="{FEDC9F66-29E1-BF41-8ECB-C04E92A020B3}"/>
              </a:ext>
            </a:extLst>
          </p:cNvPr>
          <p:cNvPicPr>
            <a:picLocks noChangeAspect="1"/>
          </p:cNvPicPr>
          <p:nvPr/>
        </p:nvPicPr>
        <p:blipFill rotWithShape="1">
          <a:blip r:embed="rId3">
            <a:alphaModFix amt="60000"/>
          </a:blip>
          <a:srcRect l="21348" r="19540" b="1"/>
          <a:stretch/>
        </p:blipFill>
        <p:spPr>
          <a:xfrm>
            <a:off x="6097063" y="10"/>
            <a:ext cx="6094937" cy="6856614"/>
          </a:xfrm>
          <a:prstGeom prst="rect">
            <a:avLst/>
          </a:prstGeom>
        </p:spPr>
      </p:pic>
      <p:sp>
        <p:nvSpPr>
          <p:cNvPr id="3" name="Espace réservé du contenu 2">
            <a:extLst>
              <a:ext uri="{FF2B5EF4-FFF2-40B4-BE49-F238E27FC236}">
                <a16:creationId xmlns:a16="http://schemas.microsoft.com/office/drawing/2014/main" id="{960EACE7-1D84-A548-EABB-C290EDA3C821}"/>
              </a:ext>
            </a:extLst>
          </p:cNvPr>
          <p:cNvSpPr>
            <a:spLocks noGrp="1"/>
          </p:cNvSpPr>
          <p:nvPr>
            <p:ph idx="1"/>
          </p:nvPr>
        </p:nvSpPr>
        <p:spPr>
          <a:xfrm>
            <a:off x="5383892" y="2636486"/>
            <a:ext cx="4977905" cy="3206089"/>
          </a:xfrm>
        </p:spPr>
        <p:txBody>
          <a:bodyPr vert="horz" lIns="91440" tIns="45720" rIns="91440" bIns="45720" rtlCol="0" anchor="ctr">
            <a:normAutofit/>
          </a:bodyPr>
          <a:lstStyle/>
          <a:p>
            <a:pPr marL="0" indent="0">
              <a:buNone/>
            </a:pPr>
            <a:r>
              <a:rPr lang="fr-FR" sz="6600">
                <a:solidFill>
                  <a:srgbClr val="FFFFFF"/>
                </a:solidFill>
                <a:latin typeface="Algerian"/>
              </a:rPr>
              <a:t>FIN</a:t>
            </a:r>
          </a:p>
        </p:txBody>
      </p:sp>
    </p:spTree>
    <p:extLst>
      <p:ext uri="{BB962C8B-B14F-4D97-AF65-F5344CB8AC3E}">
        <p14:creationId xmlns:p14="http://schemas.microsoft.com/office/powerpoint/2010/main" val="133097551"/>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F3080E8F6A4394B80F2BC82995BB2BA" ma:contentTypeVersion="2" ma:contentTypeDescription="Crée un document." ma:contentTypeScope="" ma:versionID="b5fde7e07018d32eb0261f2b373407ec">
  <xsd:schema xmlns:xsd="http://www.w3.org/2001/XMLSchema" xmlns:xs="http://www.w3.org/2001/XMLSchema" xmlns:p="http://schemas.microsoft.com/office/2006/metadata/properties" xmlns:ns2="b554842d-ffbe-4e7e-87c8-c60de06e04a0" targetNamespace="http://schemas.microsoft.com/office/2006/metadata/properties" ma:root="true" ma:fieldsID="7d8ae3a553ca551db17a7e0267051a09" ns2:_="">
    <xsd:import namespace="b554842d-ffbe-4e7e-87c8-c60de06e04a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54842d-ffbe-4e7e-87c8-c60de06e04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1112886-65E7-4945-B254-607915FD656C}">
  <ds:schemaRefs>
    <ds:schemaRef ds:uri="http://schemas.microsoft.com/sharepoint/v3/contenttype/forms"/>
  </ds:schemaRefs>
</ds:datastoreItem>
</file>

<file path=customXml/itemProps2.xml><?xml version="1.0" encoding="utf-8"?>
<ds:datastoreItem xmlns:ds="http://schemas.openxmlformats.org/officeDocument/2006/customXml" ds:itemID="{BBD4BF13-B395-4576-9072-AA406049701E}">
  <ds:schemaRefs>
    <ds:schemaRef ds:uri="b554842d-ffbe-4e7e-87c8-c60de06e04a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40B4C7F-4751-4A71-B3D4-A33B7CB1160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Slides>
  <Notes>0</Notes>
  <HiddenSlides>0</HiddenSlide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ENFIN UN TRAITE DE PROTECTION  DE LA HAUTE MER</vt:lpstr>
      <vt:lpstr>Pourquoi ai-je choisi cet article ? </vt:lpstr>
      <vt:lpstr>PowerPoint Presentation</vt:lpstr>
      <vt:lpstr>CE QUE J'AI APPRIS EN LISANT CET ARTICLE: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l’article</dc:title>
  <dc:creator>Julien Seynave</dc:creator>
  <cp:revision>1</cp:revision>
  <dcterms:created xsi:type="dcterms:W3CDTF">2023-03-11T12:37:28Z</dcterms:created>
  <dcterms:modified xsi:type="dcterms:W3CDTF">2023-03-23T17:04:30Z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0x0101004F3080E8F6A4394B80F2BC82995BB2BA</vt:lpwstr>
  </property>
</Properties>
</file>