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A6CFE-68C5-4F94-BC65-A50A88398E9A}" v="214" dt="2023-03-14T12:59:01.632"/>
    <p1510:client id="{498999A8-E918-4440-808D-528C307CE154}" v="11" dt="2023-03-14T16:28:16.163"/>
    <p1510:client id="{60259E8D-5581-4377-840D-B0CB2D9CC012}" v="9" dt="2023-03-16T08:23:33.240"/>
    <p1510:client id="{764E7E4E-38CE-4742-A045-D348DDABCA8D}" v="397" dt="2023-03-14T17:08:10.985"/>
    <p1510:client id="{8569C4B6-75B3-421A-BBAC-E4D295E7DE72}" v="270" dt="2023-03-14T18:44:17.170"/>
    <p1510:client id="{90F45BF0-288F-4E2C-B6A7-74B43770D686}" v="127" dt="2023-03-15T08:45:00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David" userId="S::julia.david@ecolelibremeux.be::72a058ed-7236-4bf3-b887-34e63de84496" providerId="AD" clId="Web-{498999A8-E918-4440-808D-528C307CE154}"/>
    <pc:docChg chg="modSld">
      <pc:chgData name="Julia David" userId="S::julia.david@ecolelibremeux.be::72a058ed-7236-4bf3-b887-34e63de84496" providerId="AD" clId="Web-{498999A8-E918-4440-808D-528C307CE154}" dt="2023-03-14T16:28:16.163" v="9" actId="14100"/>
      <pc:docMkLst>
        <pc:docMk/>
      </pc:docMkLst>
      <pc:sldChg chg="addSp delSp modSp">
        <pc:chgData name="Julia David" userId="S::julia.david@ecolelibremeux.be::72a058ed-7236-4bf3-b887-34e63de84496" providerId="AD" clId="Web-{498999A8-E918-4440-808D-528C307CE154}" dt="2023-03-14T16:28:16.163" v="9" actId="14100"/>
        <pc:sldMkLst>
          <pc:docMk/>
          <pc:sldMk cId="2511599649" sldId="258"/>
        </pc:sldMkLst>
        <pc:spChg chg="del">
          <ac:chgData name="Julia David" userId="S::julia.david@ecolelibremeux.be::72a058ed-7236-4bf3-b887-34e63de84496" providerId="AD" clId="Web-{498999A8-E918-4440-808D-528C307CE154}" dt="2023-03-14T16:27:19.240" v="0"/>
          <ac:spMkLst>
            <pc:docMk/>
            <pc:sldMk cId="2511599649" sldId="258"/>
            <ac:spMk id="3" creationId="{5ACA1BA2-7575-0789-4B30-777DEAFCAE72}"/>
          </ac:spMkLst>
        </pc:spChg>
        <pc:picChg chg="add mod ord">
          <ac:chgData name="Julia David" userId="S::julia.david@ecolelibremeux.be::72a058ed-7236-4bf3-b887-34e63de84496" providerId="AD" clId="Web-{498999A8-E918-4440-808D-528C307CE154}" dt="2023-03-14T16:28:16.163" v="9" actId="14100"/>
          <ac:picMkLst>
            <pc:docMk/>
            <pc:sldMk cId="2511599649" sldId="258"/>
            <ac:picMk id="5" creationId="{A388F0F7-F466-361A-1C73-F6FD09B03939}"/>
          </ac:picMkLst>
        </pc:picChg>
      </pc:sldChg>
    </pc:docChg>
  </pc:docChgLst>
  <pc:docChgLst>
    <pc:chgData name="Julia David" userId="S::julia.david@ecolelibremeux.be::72a058ed-7236-4bf3-b887-34e63de84496" providerId="AD" clId="Web-{90F45BF0-288F-4E2C-B6A7-74B43770D686}"/>
    <pc:docChg chg="modSld">
      <pc:chgData name="Julia David" userId="S::julia.david@ecolelibremeux.be::72a058ed-7236-4bf3-b887-34e63de84496" providerId="AD" clId="Web-{90F45BF0-288F-4E2C-B6A7-74B43770D686}" dt="2023-03-15T08:45:00.454" v="133" actId="20577"/>
      <pc:docMkLst>
        <pc:docMk/>
      </pc:docMkLst>
      <pc:sldChg chg="modSp">
        <pc:chgData name="Julia David" userId="S::julia.david@ecolelibremeux.be::72a058ed-7236-4bf3-b887-34e63de84496" providerId="AD" clId="Web-{90F45BF0-288F-4E2C-B6A7-74B43770D686}" dt="2023-03-15T08:45:00.454" v="133" actId="20577"/>
        <pc:sldMkLst>
          <pc:docMk/>
          <pc:sldMk cId="1814107227" sldId="259"/>
        </pc:sldMkLst>
        <pc:spChg chg="mod">
          <ac:chgData name="Julia David" userId="S::julia.david@ecolelibremeux.be::72a058ed-7236-4bf3-b887-34e63de84496" providerId="AD" clId="Web-{90F45BF0-288F-4E2C-B6A7-74B43770D686}" dt="2023-03-15T08:45:00.454" v="133" actId="20577"/>
          <ac:spMkLst>
            <pc:docMk/>
            <pc:sldMk cId="1814107227" sldId="259"/>
            <ac:spMk id="3" creationId="{388F82F1-16C6-240D-4F4F-1FD32B287D88}"/>
          </ac:spMkLst>
        </pc:spChg>
      </pc:sldChg>
    </pc:docChg>
  </pc:docChgLst>
  <pc:docChgLst>
    <pc:chgData name="Julia David" userId="S::julia.david@ecolelibremeux.be::72a058ed-7236-4bf3-b887-34e63de84496" providerId="AD" clId="Web-{08FA6CFE-68C5-4F94-BC65-A50A88398E9A}"/>
    <pc:docChg chg="modSld">
      <pc:chgData name="Julia David" userId="S::julia.david@ecolelibremeux.be::72a058ed-7236-4bf3-b887-34e63de84496" providerId="AD" clId="Web-{08FA6CFE-68C5-4F94-BC65-A50A88398E9A}" dt="2023-03-14T12:59:01.632" v="210" actId="14100"/>
      <pc:docMkLst>
        <pc:docMk/>
      </pc:docMkLst>
      <pc:sldChg chg="modSp">
        <pc:chgData name="Julia David" userId="S::julia.david@ecolelibremeux.be::72a058ed-7236-4bf3-b887-34e63de84496" providerId="AD" clId="Web-{08FA6CFE-68C5-4F94-BC65-A50A88398E9A}" dt="2023-03-14T12:41:14.034" v="37" actId="20577"/>
        <pc:sldMkLst>
          <pc:docMk/>
          <pc:sldMk cId="446883726" sldId="256"/>
        </pc:sldMkLst>
        <pc:spChg chg="mod">
          <ac:chgData name="Julia David" userId="S::julia.david@ecolelibremeux.be::72a058ed-7236-4bf3-b887-34e63de84496" providerId="AD" clId="Web-{08FA6CFE-68C5-4F94-BC65-A50A88398E9A}" dt="2023-03-14T12:41:14.034" v="37" actId="20577"/>
          <ac:spMkLst>
            <pc:docMk/>
            <pc:sldMk cId="446883726" sldId="256"/>
            <ac:spMk id="2" creationId="{BDDA032A-31E7-5072-79A4-252C129D076C}"/>
          </ac:spMkLst>
        </pc:spChg>
      </pc:sldChg>
      <pc:sldChg chg="modSp">
        <pc:chgData name="Julia David" userId="S::julia.david@ecolelibremeux.be::72a058ed-7236-4bf3-b887-34e63de84496" providerId="AD" clId="Web-{08FA6CFE-68C5-4F94-BC65-A50A88398E9A}" dt="2023-03-14T12:53:39.387" v="197" actId="20577"/>
        <pc:sldMkLst>
          <pc:docMk/>
          <pc:sldMk cId="2477571361" sldId="257"/>
        </pc:sldMkLst>
        <pc:spChg chg="mod">
          <ac:chgData name="Julia David" userId="S::julia.david@ecolelibremeux.be::72a058ed-7236-4bf3-b887-34e63de84496" providerId="AD" clId="Web-{08FA6CFE-68C5-4F94-BC65-A50A88398E9A}" dt="2023-03-14T12:53:39.387" v="197" actId="20577"/>
          <ac:spMkLst>
            <pc:docMk/>
            <pc:sldMk cId="2477571361" sldId="257"/>
            <ac:spMk id="3" creationId="{388F82F1-16C6-240D-4F4F-1FD32B287D88}"/>
          </ac:spMkLst>
        </pc:spChg>
      </pc:sldChg>
      <pc:sldChg chg="addSp modSp">
        <pc:chgData name="Julia David" userId="S::julia.david@ecolelibremeux.be::72a058ed-7236-4bf3-b887-34e63de84496" providerId="AD" clId="Web-{08FA6CFE-68C5-4F94-BC65-A50A88398E9A}" dt="2023-03-14T12:59:01.632" v="210" actId="14100"/>
        <pc:sldMkLst>
          <pc:docMk/>
          <pc:sldMk cId="2511599649" sldId="258"/>
        </pc:sldMkLst>
        <pc:picChg chg="add mod">
          <ac:chgData name="Julia David" userId="S::julia.david@ecolelibremeux.be::72a058ed-7236-4bf3-b887-34e63de84496" providerId="AD" clId="Web-{08FA6CFE-68C5-4F94-BC65-A50A88398E9A}" dt="2023-03-14T12:59:01.632" v="210" actId="14100"/>
          <ac:picMkLst>
            <pc:docMk/>
            <pc:sldMk cId="2511599649" sldId="258"/>
            <ac:picMk id="4" creationId="{37C9D4E2-3B3C-1DD5-3889-C3B97D35CE7E}"/>
          </ac:picMkLst>
        </pc:picChg>
      </pc:sldChg>
    </pc:docChg>
  </pc:docChgLst>
  <pc:docChgLst>
    <pc:chgData name="Julia David" userId="S::julia.david@ecolelibremeux.be::72a058ed-7236-4bf3-b887-34e63de84496" providerId="AD" clId="Web-{764E7E4E-38CE-4742-A045-D348DDABCA8D}"/>
    <pc:docChg chg="modSld">
      <pc:chgData name="Julia David" userId="S::julia.david@ecolelibremeux.be::72a058ed-7236-4bf3-b887-34e63de84496" providerId="AD" clId="Web-{764E7E4E-38CE-4742-A045-D348DDABCA8D}" dt="2023-03-14T17:08:10.985" v="388" actId="14100"/>
      <pc:docMkLst>
        <pc:docMk/>
      </pc:docMkLst>
      <pc:sldChg chg="addSp modSp">
        <pc:chgData name="Julia David" userId="S::julia.david@ecolelibremeux.be::72a058ed-7236-4bf3-b887-34e63de84496" providerId="AD" clId="Web-{764E7E4E-38CE-4742-A045-D348DDABCA8D}" dt="2023-03-14T17:08:10.985" v="388" actId="14100"/>
        <pc:sldMkLst>
          <pc:docMk/>
          <pc:sldMk cId="446883726" sldId="256"/>
        </pc:sldMkLst>
        <pc:picChg chg="add mod">
          <ac:chgData name="Julia David" userId="S::julia.david@ecolelibremeux.be::72a058ed-7236-4bf3-b887-34e63de84496" providerId="AD" clId="Web-{764E7E4E-38CE-4742-A045-D348DDABCA8D}" dt="2023-03-14T16:58:18.332" v="349"/>
          <ac:picMkLst>
            <pc:docMk/>
            <pc:sldMk cId="446883726" sldId="256"/>
            <ac:picMk id="3" creationId="{0E69B08D-8F67-F6CF-5B95-8CFC5B000215}"/>
          </ac:picMkLst>
        </pc:picChg>
        <pc:picChg chg="add mod">
          <ac:chgData name="Julia David" userId="S::julia.david@ecolelibremeux.be::72a058ed-7236-4bf3-b887-34e63de84496" providerId="AD" clId="Web-{764E7E4E-38CE-4742-A045-D348DDABCA8D}" dt="2023-03-14T17:03:41.261" v="366" actId="14100"/>
          <ac:picMkLst>
            <pc:docMk/>
            <pc:sldMk cId="446883726" sldId="256"/>
            <ac:picMk id="5" creationId="{0C3BC355-5860-B640-5488-A7386BEF0B37}"/>
          </ac:picMkLst>
        </pc:picChg>
        <pc:picChg chg="add mod">
          <ac:chgData name="Julia David" userId="S::julia.david@ecolelibremeux.be::72a058ed-7236-4bf3-b887-34e63de84496" providerId="AD" clId="Web-{764E7E4E-38CE-4742-A045-D348DDABCA8D}" dt="2023-03-14T17:03:46.526" v="367"/>
          <ac:picMkLst>
            <pc:docMk/>
            <pc:sldMk cId="446883726" sldId="256"/>
            <ac:picMk id="6" creationId="{8657AA9E-5DAD-9ED4-428D-5D7B3685327E}"/>
          </ac:picMkLst>
        </pc:picChg>
        <pc:picChg chg="add mod">
          <ac:chgData name="Julia David" userId="S::julia.david@ecolelibremeux.be::72a058ed-7236-4bf3-b887-34e63de84496" providerId="AD" clId="Web-{764E7E4E-38CE-4742-A045-D348DDABCA8D}" dt="2023-03-14T17:08:10.985" v="388" actId="14100"/>
          <ac:picMkLst>
            <pc:docMk/>
            <pc:sldMk cId="446883726" sldId="256"/>
            <ac:picMk id="7" creationId="{AEB4E19F-D32F-103A-5754-2A8B03018494}"/>
          </ac:picMkLst>
        </pc:picChg>
        <pc:picChg chg="add mod">
          <ac:chgData name="Julia David" userId="S::julia.david@ecolelibremeux.be::72a058ed-7236-4bf3-b887-34e63de84496" providerId="AD" clId="Web-{764E7E4E-38CE-4742-A045-D348DDABCA8D}" dt="2023-03-14T17:06:57.593" v="379" actId="14100"/>
          <ac:picMkLst>
            <pc:docMk/>
            <pc:sldMk cId="446883726" sldId="256"/>
            <ac:picMk id="9" creationId="{031C5E70-8C7F-C86B-B7D7-A8910883CB1D}"/>
          </ac:picMkLst>
        </pc:picChg>
      </pc:sldChg>
      <pc:sldChg chg="modSp">
        <pc:chgData name="Julia David" userId="S::julia.david@ecolelibremeux.be::72a058ed-7236-4bf3-b887-34e63de84496" providerId="AD" clId="Web-{764E7E4E-38CE-4742-A045-D348DDABCA8D}" dt="2023-03-14T16:23:02.724" v="20" actId="20577"/>
        <pc:sldMkLst>
          <pc:docMk/>
          <pc:sldMk cId="2477571361" sldId="257"/>
        </pc:sldMkLst>
        <pc:spChg chg="mod">
          <ac:chgData name="Julia David" userId="S::julia.david@ecolelibremeux.be::72a058ed-7236-4bf3-b887-34e63de84496" providerId="AD" clId="Web-{764E7E4E-38CE-4742-A045-D348DDABCA8D}" dt="2023-03-14T16:23:02.724" v="20" actId="20577"/>
          <ac:spMkLst>
            <pc:docMk/>
            <pc:sldMk cId="2477571361" sldId="257"/>
            <ac:spMk id="3" creationId="{388F82F1-16C6-240D-4F4F-1FD32B287D88}"/>
          </ac:spMkLst>
        </pc:spChg>
      </pc:sldChg>
      <pc:sldChg chg="addSp modSp">
        <pc:chgData name="Julia David" userId="S::julia.david@ecolelibremeux.be::72a058ed-7236-4bf3-b887-34e63de84496" providerId="AD" clId="Web-{764E7E4E-38CE-4742-A045-D348DDABCA8D}" dt="2023-03-14T16:45:01.081" v="160" actId="14100"/>
        <pc:sldMkLst>
          <pc:docMk/>
          <pc:sldMk cId="2511599649" sldId="258"/>
        </pc:sldMkLst>
        <pc:spChg chg="mod">
          <ac:chgData name="Julia David" userId="S::julia.david@ecolelibremeux.be::72a058ed-7236-4bf3-b887-34e63de84496" providerId="AD" clId="Web-{764E7E4E-38CE-4742-A045-D348DDABCA8D}" dt="2023-03-14T16:23:34.584" v="108" actId="20577"/>
          <ac:spMkLst>
            <pc:docMk/>
            <pc:sldMk cId="2511599649" sldId="258"/>
            <ac:spMk id="3" creationId="{5ACA1BA2-7575-0789-4B30-777DEAFCAE72}"/>
          </ac:spMkLst>
        </pc:spChg>
        <pc:picChg chg="add mod">
          <ac:chgData name="Julia David" userId="S::julia.david@ecolelibremeux.be::72a058ed-7236-4bf3-b887-34e63de84496" providerId="AD" clId="Web-{764E7E4E-38CE-4742-A045-D348DDABCA8D}" dt="2023-03-14T16:34:35.161" v="120" actId="14100"/>
          <ac:picMkLst>
            <pc:docMk/>
            <pc:sldMk cId="2511599649" sldId="258"/>
            <ac:picMk id="6" creationId="{60E63B16-CD26-10AF-0332-53844BC3682C}"/>
          </ac:picMkLst>
        </pc:picChg>
        <pc:picChg chg="add mod ord">
          <ac:chgData name="Julia David" userId="S::julia.david@ecolelibremeux.be::72a058ed-7236-4bf3-b887-34e63de84496" providerId="AD" clId="Web-{764E7E4E-38CE-4742-A045-D348DDABCA8D}" dt="2023-03-14T16:45:01.081" v="160" actId="14100"/>
          <ac:picMkLst>
            <pc:docMk/>
            <pc:sldMk cId="2511599649" sldId="258"/>
            <ac:picMk id="7" creationId="{E2ECDC74-3CD0-12FF-53BE-C0C4D1E64175}"/>
          </ac:picMkLst>
        </pc:picChg>
        <pc:picChg chg="add mod">
          <ac:chgData name="Julia David" userId="S::julia.david@ecolelibremeux.be::72a058ed-7236-4bf3-b887-34e63de84496" providerId="AD" clId="Web-{764E7E4E-38CE-4742-A045-D348DDABCA8D}" dt="2023-03-14T16:43:06.484" v="137" actId="14100"/>
          <ac:picMkLst>
            <pc:docMk/>
            <pc:sldMk cId="2511599649" sldId="258"/>
            <ac:picMk id="8" creationId="{F8D42A79-A16E-9B4F-112F-9BBD8F895D4F}"/>
          </ac:picMkLst>
        </pc:picChg>
      </pc:sldChg>
      <pc:sldChg chg="modSp">
        <pc:chgData name="Julia David" userId="S::julia.david@ecolelibremeux.be::72a058ed-7236-4bf3-b887-34e63de84496" providerId="AD" clId="Web-{764E7E4E-38CE-4742-A045-D348DDABCA8D}" dt="2023-03-14T16:57:32.206" v="348" actId="20577"/>
        <pc:sldMkLst>
          <pc:docMk/>
          <pc:sldMk cId="1814107227" sldId="259"/>
        </pc:sldMkLst>
        <pc:spChg chg="mod">
          <ac:chgData name="Julia David" userId="S::julia.david@ecolelibremeux.be::72a058ed-7236-4bf3-b887-34e63de84496" providerId="AD" clId="Web-{764E7E4E-38CE-4742-A045-D348DDABCA8D}" dt="2023-03-14T16:57:32.206" v="348" actId="20577"/>
          <ac:spMkLst>
            <pc:docMk/>
            <pc:sldMk cId="1814107227" sldId="259"/>
            <ac:spMk id="3" creationId="{388F82F1-16C6-240D-4F4F-1FD32B287D88}"/>
          </ac:spMkLst>
        </pc:spChg>
      </pc:sldChg>
    </pc:docChg>
  </pc:docChgLst>
  <pc:docChgLst>
    <pc:chgData name="Julia David" userId="S::julia.david@ecolelibremeux.be::72a058ed-7236-4bf3-b887-34e63de84496" providerId="AD" clId="Web-{60259E8D-5581-4377-840D-B0CB2D9CC012}"/>
    <pc:docChg chg="modSld">
      <pc:chgData name="Julia David" userId="S::julia.david@ecolelibremeux.be::72a058ed-7236-4bf3-b887-34e63de84496" providerId="AD" clId="Web-{60259E8D-5581-4377-840D-B0CB2D9CC012}" dt="2023-03-16T08:23:33.240" v="8" actId="20577"/>
      <pc:docMkLst>
        <pc:docMk/>
      </pc:docMkLst>
      <pc:sldChg chg="modSp">
        <pc:chgData name="Julia David" userId="S::julia.david@ecolelibremeux.be::72a058ed-7236-4bf3-b887-34e63de84496" providerId="AD" clId="Web-{60259E8D-5581-4377-840D-B0CB2D9CC012}" dt="2023-03-16T08:23:33.240" v="8" actId="20577"/>
        <pc:sldMkLst>
          <pc:docMk/>
          <pc:sldMk cId="1814107227" sldId="259"/>
        </pc:sldMkLst>
        <pc:spChg chg="mod">
          <ac:chgData name="Julia David" userId="S::julia.david@ecolelibremeux.be::72a058ed-7236-4bf3-b887-34e63de84496" providerId="AD" clId="Web-{60259E8D-5581-4377-840D-B0CB2D9CC012}" dt="2023-03-16T08:23:33.240" v="8" actId="20577"/>
          <ac:spMkLst>
            <pc:docMk/>
            <pc:sldMk cId="1814107227" sldId="259"/>
            <ac:spMk id="3" creationId="{388F82F1-16C6-240D-4F4F-1FD32B287D88}"/>
          </ac:spMkLst>
        </pc:spChg>
      </pc:sldChg>
    </pc:docChg>
  </pc:docChgLst>
  <pc:docChgLst>
    <pc:chgData name="Julia David" userId="S::julia.david@ecolelibremeux.be::72a058ed-7236-4bf3-b887-34e63de84496" providerId="AD" clId="Web-{8569C4B6-75B3-421A-BBAC-E4D295E7DE72}"/>
    <pc:docChg chg="modSld">
      <pc:chgData name="Julia David" userId="S::julia.david@ecolelibremeux.be::72a058ed-7236-4bf3-b887-34e63de84496" providerId="AD" clId="Web-{8569C4B6-75B3-421A-BBAC-E4D295E7DE72}" dt="2023-03-14T18:44:17.170" v="250" actId="20577"/>
      <pc:docMkLst>
        <pc:docMk/>
      </pc:docMkLst>
      <pc:sldChg chg="addSp modSp">
        <pc:chgData name="Julia David" userId="S::julia.david@ecolelibremeux.be::72a058ed-7236-4bf3-b887-34e63de84496" providerId="AD" clId="Web-{8569C4B6-75B3-421A-BBAC-E4D295E7DE72}" dt="2023-03-14T18:39:01.882" v="172" actId="14100"/>
        <pc:sldMkLst>
          <pc:docMk/>
          <pc:sldMk cId="446883726" sldId="256"/>
        </pc:sldMkLst>
        <pc:spChg chg="add mod">
          <ac:chgData name="Julia David" userId="S::julia.david@ecolelibremeux.be::72a058ed-7236-4bf3-b887-34e63de84496" providerId="AD" clId="Web-{8569C4B6-75B3-421A-BBAC-E4D295E7DE72}" dt="2023-03-14T18:39:01.882" v="172" actId="14100"/>
          <ac:spMkLst>
            <pc:docMk/>
            <pc:sldMk cId="446883726" sldId="256"/>
            <ac:spMk id="11" creationId="{F9A466A9-8F26-9C91-EEC3-3A660206124C}"/>
          </ac:spMkLst>
        </pc:spChg>
      </pc:sldChg>
      <pc:sldChg chg="modSp">
        <pc:chgData name="Julia David" userId="S::julia.david@ecolelibremeux.be::72a058ed-7236-4bf3-b887-34e63de84496" providerId="AD" clId="Web-{8569C4B6-75B3-421A-BBAC-E4D295E7DE72}" dt="2023-03-14T18:40:23.153" v="191" actId="20577"/>
        <pc:sldMkLst>
          <pc:docMk/>
          <pc:sldMk cId="2477571361" sldId="257"/>
        </pc:sldMkLst>
        <pc:spChg chg="mod">
          <ac:chgData name="Julia David" userId="S::julia.david@ecolelibremeux.be::72a058ed-7236-4bf3-b887-34e63de84496" providerId="AD" clId="Web-{8569C4B6-75B3-421A-BBAC-E4D295E7DE72}" dt="2023-03-14T18:40:23.153" v="191" actId="20577"/>
          <ac:spMkLst>
            <pc:docMk/>
            <pc:sldMk cId="2477571361" sldId="257"/>
            <ac:spMk id="3" creationId="{388F82F1-16C6-240D-4F4F-1FD32B287D88}"/>
          </ac:spMkLst>
        </pc:spChg>
      </pc:sldChg>
      <pc:sldChg chg="modSp">
        <pc:chgData name="Julia David" userId="S::julia.david@ecolelibremeux.be::72a058ed-7236-4bf3-b887-34e63de84496" providerId="AD" clId="Web-{8569C4B6-75B3-421A-BBAC-E4D295E7DE72}" dt="2023-03-14T18:44:17.170" v="250" actId="20577"/>
        <pc:sldMkLst>
          <pc:docMk/>
          <pc:sldMk cId="1814107227" sldId="259"/>
        </pc:sldMkLst>
        <pc:spChg chg="mod">
          <ac:chgData name="Julia David" userId="S::julia.david@ecolelibremeux.be::72a058ed-7236-4bf3-b887-34e63de84496" providerId="AD" clId="Web-{8569C4B6-75B3-421A-BBAC-E4D295E7DE72}" dt="2023-03-14T18:44:17.170" v="250" actId="20577"/>
          <ac:spMkLst>
            <pc:docMk/>
            <pc:sldMk cId="1814107227" sldId="259"/>
            <ac:spMk id="3" creationId="{388F82F1-16C6-240D-4F4F-1FD32B287D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9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4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0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8" r:id="rId6"/>
    <p:sldLayoutId id="2147483733" r:id="rId7"/>
    <p:sldLayoutId id="2147483734" r:id="rId8"/>
    <p:sldLayoutId id="2147483735" r:id="rId9"/>
    <p:sldLayoutId id="2147483737" r:id="rId10"/>
    <p:sldLayoutId id="214748373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FFADE7-AF0C-16AD-CAD5-8A5DCF49A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4628" r="-1" b="5367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DA032A-31E7-5072-79A4-252C129D0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fr-FR" sz="5400">
                <a:solidFill>
                  <a:srgbClr val="FFFFFF"/>
                </a:solidFill>
                <a:cs typeface="Posterama"/>
              </a:rPr>
              <a:t>Enfin un traité  de protection de la Haute Mer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 4" descr="Une image contenant eau, plein air, mammifère aquatiques, ciel&#10;&#10;Description générée automatiquement">
            <a:extLst>
              <a:ext uri="{FF2B5EF4-FFF2-40B4-BE49-F238E27FC236}">
                <a16:creationId xmlns:a16="http://schemas.microsoft.com/office/drawing/2014/main" id="{0E69B08D-8F67-F6CF-5B95-8CFC5B00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56114"/>
            <a:ext cx="2743200" cy="1545771"/>
          </a:xfrm>
          <a:prstGeom prst="rect">
            <a:avLst/>
          </a:prstGeom>
        </p:spPr>
      </p:pic>
      <p:pic>
        <p:nvPicPr>
          <p:cNvPr id="5" name="Image 5" descr="Une image contenant eau, ciel, plein air, océan&#10;&#10;Description générée automatiquement">
            <a:extLst>
              <a:ext uri="{FF2B5EF4-FFF2-40B4-BE49-F238E27FC236}">
                <a16:creationId xmlns:a16="http://schemas.microsoft.com/office/drawing/2014/main" id="{0C3BC355-5860-B640-5488-A7386BEF0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362" y="-3168"/>
            <a:ext cx="6265651" cy="6864335"/>
          </a:xfrm>
          <a:prstGeom prst="rect">
            <a:avLst/>
          </a:prstGeom>
        </p:spPr>
      </p:pic>
      <p:pic>
        <p:nvPicPr>
          <p:cNvPr id="6" name="Image 6" descr="Une image contenant eau, ciel, plein air, océan&#10;&#10;Description générée automatiquement">
            <a:extLst>
              <a:ext uri="{FF2B5EF4-FFF2-40B4-BE49-F238E27FC236}">
                <a16:creationId xmlns:a16="http://schemas.microsoft.com/office/drawing/2014/main" id="{8657AA9E-5DAD-9ED4-428D-5D7B36853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7750" y="-1042987"/>
            <a:ext cx="14287500" cy="8943975"/>
          </a:xfrm>
          <a:prstGeom prst="rect">
            <a:avLst/>
          </a:prstGeom>
        </p:spPr>
      </p:pic>
      <p:pic>
        <p:nvPicPr>
          <p:cNvPr id="7" name="Image 8" descr="Une image contenant eau, ciel, plein air, océan&#10;&#10;Description générée automatiquement">
            <a:extLst>
              <a:ext uri="{FF2B5EF4-FFF2-40B4-BE49-F238E27FC236}">
                <a16:creationId xmlns:a16="http://schemas.microsoft.com/office/drawing/2014/main" id="{AEB4E19F-D32F-103A-5754-2A8B03018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005" y="-1052717"/>
            <a:ext cx="7243311" cy="8963431"/>
          </a:xfrm>
          <a:prstGeom prst="rect">
            <a:avLst/>
          </a:prstGeom>
        </p:spPr>
      </p:pic>
      <p:pic>
        <p:nvPicPr>
          <p:cNvPr id="9" name="Image 10" descr="Une image contenant ciel, plein air, eau, plage&#10;&#10;Description générée automatiquement">
            <a:extLst>
              <a:ext uri="{FF2B5EF4-FFF2-40B4-BE49-F238E27FC236}">
                <a16:creationId xmlns:a16="http://schemas.microsoft.com/office/drawing/2014/main" id="{031C5E70-8C7F-C86B-B7D7-A8910883C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0921" y="-1100901"/>
            <a:ext cx="7142672" cy="90022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A466A9-8F26-9C91-EEC3-3A660206124C}"/>
              </a:ext>
            </a:extLst>
          </p:cNvPr>
          <p:cNvSpPr txBox="1"/>
          <p:nvPr/>
        </p:nvSpPr>
        <p:spPr>
          <a:xfrm>
            <a:off x="1299147" y="1886261"/>
            <a:ext cx="996845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Enfin un traité de protection de la haute mer !</a:t>
            </a:r>
            <a:endParaRPr lang="fr-FR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8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7F9ED-B35F-492E-81B0-AF1FC699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Pourquoi ai-je choisi cet article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F82F1-16C6-240D-4F4F-1FD32B28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>
              <a:solidFill>
                <a:schemeClr val="tx1"/>
              </a:solidFill>
            </a:endParaRPr>
          </a:p>
          <a:p>
            <a:r>
              <a:rPr lang="fr-FR" dirty="0"/>
              <a:t>Parce que j'adore  la nature et qu'elle est en danger</a:t>
            </a:r>
          </a:p>
          <a:p>
            <a:r>
              <a:rPr lang="fr-FR" dirty="0"/>
              <a:t>Pour dire qu'il faut la protéger</a:t>
            </a:r>
          </a:p>
          <a:p>
            <a:r>
              <a:rPr lang="fr-FR" dirty="0"/>
              <a:t>Parce que j'aimerais savoir ce qu'est ce traité</a:t>
            </a:r>
          </a:p>
        </p:txBody>
      </p:sp>
    </p:spTree>
    <p:extLst>
      <p:ext uri="{BB962C8B-B14F-4D97-AF65-F5344CB8AC3E}">
        <p14:creationId xmlns:p14="http://schemas.microsoft.com/office/powerpoint/2010/main" val="247757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FB1AD-D45E-4194-5301-F61364F4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Illustration</a:t>
            </a:r>
          </a:p>
        </p:txBody>
      </p:sp>
      <p:pic>
        <p:nvPicPr>
          <p:cNvPr id="5" name="Image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A388F0F7-F466-361A-1C73-F6FD09B03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761" y="-3127"/>
            <a:ext cx="6035414" cy="3440381"/>
          </a:xfrm>
        </p:spPr>
      </p:pic>
      <p:pic>
        <p:nvPicPr>
          <p:cNvPr id="4" name="Image 4" descr="Une image contenant reptile, tortue, eau, plein air&#10;&#10;Description générée automatiquement">
            <a:extLst>
              <a:ext uri="{FF2B5EF4-FFF2-40B4-BE49-F238E27FC236}">
                <a16:creationId xmlns:a16="http://schemas.microsoft.com/office/drawing/2014/main" id="{37C9D4E2-3B3C-1DD5-3889-C3B97D35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" y="-4395"/>
            <a:ext cx="6064370" cy="3355840"/>
          </a:xfrm>
          <a:prstGeom prst="rect">
            <a:avLst/>
          </a:prstGeom>
        </p:spPr>
      </p:pic>
      <p:pic>
        <p:nvPicPr>
          <p:cNvPr id="6" name="Image 6" descr="Une image contenant plein air, ciel, mammifère aquatiques, dauphin&#10;&#10;Description générée automatiquement">
            <a:extLst>
              <a:ext uri="{FF2B5EF4-FFF2-40B4-BE49-F238E27FC236}">
                <a16:creationId xmlns:a16="http://schemas.microsoft.com/office/drawing/2014/main" id="{60E63B16-CD26-10AF-0332-53844BC36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" y="3433574"/>
            <a:ext cx="6064370" cy="3340776"/>
          </a:xfrm>
          <a:prstGeom prst="rect">
            <a:avLst/>
          </a:prstGeom>
        </p:spPr>
      </p:pic>
      <p:pic>
        <p:nvPicPr>
          <p:cNvPr id="8" name="Image 8" descr="Une image contenant eau, plein air, mammifère aquatiques, ciel&#10;&#10;Description générée automatiquement">
            <a:extLst>
              <a:ext uri="{FF2B5EF4-FFF2-40B4-BE49-F238E27FC236}">
                <a16:creationId xmlns:a16="http://schemas.microsoft.com/office/drawing/2014/main" id="{F8D42A79-A16E-9B4F-112F-9BBD8F895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136" y="3475623"/>
            <a:ext cx="5906218" cy="3299808"/>
          </a:xfrm>
          <a:prstGeom prst="rect">
            <a:avLst/>
          </a:prstGeom>
        </p:spPr>
      </p:pic>
      <p:pic>
        <p:nvPicPr>
          <p:cNvPr id="7" name="Image 7" descr="Une image contenant eau, ciel, plein air, personne&#10;&#10;Description générée automatiquement">
            <a:extLst>
              <a:ext uri="{FF2B5EF4-FFF2-40B4-BE49-F238E27FC236}">
                <a16:creationId xmlns:a16="http://schemas.microsoft.com/office/drawing/2014/main" id="{E2ECDC74-3CD0-12FF-53BE-C0C4D1E64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361" y="2446831"/>
            <a:ext cx="3174523" cy="22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9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7F9ED-B35F-492E-81B0-AF1FC699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Ce que j’ai appris en lisant l’article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F82F1-16C6-240D-4F4F-1FD32B28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45" y="1400904"/>
            <a:ext cx="11102714" cy="406402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r-FR" dirty="0"/>
              <a:t>Que les états membres de l'ONU étaient en discussion depuis plus de 15 ans, et que le samedi 4 mars 2023, après deux semaines de nouveaux échanges, ils sont enfin parvenus à se mettre d'accord sur le premier traité international de protection de la haute mer.</a:t>
            </a:r>
          </a:p>
          <a:p>
            <a:endParaRPr lang="fr-FR" dirty="0"/>
          </a:p>
          <a:p>
            <a:r>
              <a:rPr lang="fr-FR" dirty="0"/>
              <a:t>L'objectif de ce traité est de protéger les mers et les océans et faire baisser le niveau des menaces qui pèsent sur eux.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océans nous fournissent la moitié de l'oxygène que nous respirons et limitent le réchauffement climatique en absorbant une partie du CO2 émis par les activités humaines.</a:t>
            </a:r>
          </a:p>
          <a:p>
            <a:r>
              <a:rPr lang="fr-FR" dirty="0"/>
              <a:t>Pour l'instant, le traité n'a pas encore été officiellement adopté , signé  et confirmé par l'ONU</a:t>
            </a:r>
          </a:p>
        </p:txBody>
      </p:sp>
    </p:spTree>
    <p:extLst>
      <p:ext uri="{BB962C8B-B14F-4D97-AF65-F5344CB8AC3E}">
        <p14:creationId xmlns:p14="http://schemas.microsoft.com/office/powerpoint/2010/main" val="181410722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B3521"/>
      </a:dk2>
      <a:lt2>
        <a:srgbClr val="E8E2E8"/>
      </a:lt2>
      <a:accent1>
        <a:srgbClr val="47B54C"/>
      </a:accent1>
      <a:accent2>
        <a:srgbClr val="67B13B"/>
      </a:accent2>
      <a:accent3>
        <a:srgbClr val="94AA43"/>
      </a:accent3>
      <a:accent4>
        <a:srgbClr val="B1993B"/>
      </a:accent4>
      <a:accent5>
        <a:srgbClr val="C3794D"/>
      </a:accent5>
      <a:accent6>
        <a:srgbClr val="B13B40"/>
      </a:accent6>
      <a:hlink>
        <a:srgbClr val="AA7638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080E8F6A4394B80F2BC82995BB2BA" ma:contentTypeVersion="2" ma:contentTypeDescription="Crée un document." ma:contentTypeScope="" ma:versionID="b5fde7e07018d32eb0261f2b373407ec">
  <xsd:schema xmlns:xsd="http://www.w3.org/2001/XMLSchema" xmlns:xs="http://www.w3.org/2001/XMLSchema" xmlns:p="http://schemas.microsoft.com/office/2006/metadata/properties" xmlns:ns2="b554842d-ffbe-4e7e-87c8-c60de06e04a0" targetNamespace="http://schemas.microsoft.com/office/2006/metadata/properties" ma:root="true" ma:fieldsID="7d8ae3a553ca551db17a7e0267051a09" ns2:_="">
    <xsd:import namespace="b554842d-ffbe-4e7e-87c8-c60de06e0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4842d-ffbe-4e7e-87c8-c60de06e0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45EBC-31EC-473F-B011-12499FF4FF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5E4A4-060A-4097-905B-0E4C5DB760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D06ECB-0449-41D4-B82E-93EA7F57C902}">
  <ds:schemaRefs>
    <ds:schemaRef ds:uri="b554842d-ffbe-4e7e-87c8-c60de06e04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4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ExploreVTI</vt:lpstr>
      <vt:lpstr>Enfin un traité  de protection de la Haute Mer</vt:lpstr>
      <vt:lpstr>Pourquoi ai-je choisi cet article ? </vt:lpstr>
      <vt:lpstr>Illustration</vt:lpstr>
      <vt:lpstr>Ce que j’ai appris en lisant l’article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l’article</dc:title>
  <dc:creator>Julien Seynave</dc:creator>
  <cp:revision>122</cp:revision>
  <dcterms:created xsi:type="dcterms:W3CDTF">2023-03-11T12:37:28Z</dcterms:created>
  <dcterms:modified xsi:type="dcterms:W3CDTF">2023-03-16T08:23:36Z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0x0101004F3080E8F6A4394B80F2BC82995BB2BA</vt:lpwstr>
  </property>
</Properties>
</file>